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9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58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E4199-0506-4ADE-8A4F-5BA40276E7A7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B1E981-D892-494C-9804-3EB4ECB6DC95}">
      <dgm:prSet phldrT="[Text]" custT="1"/>
      <dgm:spPr/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separation</a:t>
          </a:r>
        </a:p>
      </dgm:t>
    </dgm:pt>
    <dgm:pt modelId="{12085D64-C2DA-409C-A785-44B92D44F8E5}" type="parTrans" cxnId="{9CA741AC-344F-4DDF-A46A-1FA0566B6C7F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F9B881B8-273A-494B-A191-35A5A80AA4C8}" type="sibTrans" cxnId="{9CA741AC-344F-4DDF-A46A-1FA0566B6C7F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230A25AA-DAAF-414F-A67F-C1A2F2ABEA52}">
      <dgm:prSet phldrT="[Text]" custT="1"/>
      <dgm:spPr/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chemical properties</a:t>
          </a:r>
        </a:p>
      </dgm:t>
    </dgm:pt>
    <dgm:pt modelId="{C349D78D-BB24-4196-9D14-4DF5918430A9}" type="parTrans" cxnId="{EA07AF0E-A87D-44D2-857C-DE8AE1D80BDE}">
      <dgm:prSet custT="1"/>
      <dgm:spPr/>
      <dgm:t>
        <a:bodyPr/>
        <a:lstStyle/>
        <a:p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04A668FE-F478-4BFF-A68D-48EE2110C6FB}" type="sibTrans" cxnId="{EA07AF0E-A87D-44D2-857C-DE8AE1D80BDE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1FFB3B62-C477-4C9F-99F1-D646AC0B4F10}">
      <dgm:prSet phldrT="[Text]" custT="1"/>
      <dgm:spPr/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physical properties</a:t>
          </a:r>
        </a:p>
      </dgm:t>
    </dgm:pt>
    <dgm:pt modelId="{C50CEFD3-4622-4C5A-BCBB-6ED92E1F39B7}" type="parTrans" cxnId="{190B6D89-88DA-4ED5-B1A7-4EA6C97DD03D}">
      <dgm:prSet custT="1"/>
      <dgm:spPr/>
      <dgm:t>
        <a:bodyPr/>
        <a:lstStyle/>
        <a:p>
          <a:endParaRPr lang="en-US" sz="1200" dirty="0">
            <a:latin typeface="Times New Roman" pitchFamily="18" charset="0"/>
            <a:cs typeface="Times New Roman" pitchFamily="18" charset="0"/>
          </a:endParaRPr>
        </a:p>
      </dgm:t>
    </dgm:pt>
    <dgm:pt modelId="{988620F5-098A-4E3C-A055-7AD6C08178BD}" type="sibTrans" cxnId="{190B6D89-88DA-4ED5-B1A7-4EA6C97DD03D}">
      <dgm:prSet/>
      <dgm:spPr/>
      <dgm:t>
        <a:bodyPr/>
        <a:lstStyle/>
        <a:p>
          <a:endParaRPr lang="en-US" sz="1200">
            <a:latin typeface="Times New Roman" pitchFamily="18" charset="0"/>
            <a:cs typeface="Times New Roman" pitchFamily="18" charset="0"/>
          </a:endParaRPr>
        </a:p>
      </dgm:t>
    </dgm:pt>
    <dgm:pt modelId="{53E45FB3-B66F-4ADB-B3B5-A96DA131C0EA}" type="pres">
      <dgm:prSet presAssocID="{114E4199-0506-4ADE-8A4F-5BA40276E7A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E8E652-CD8C-4806-B8CB-CD65FBB2A200}" type="pres">
      <dgm:prSet presAssocID="{46B1E981-D892-494C-9804-3EB4ECB6DC95}" presName="root1" presStyleCnt="0"/>
      <dgm:spPr/>
    </dgm:pt>
    <dgm:pt modelId="{02BD42C1-672D-4B8D-BF34-6D9427224703}" type="pres">
      <dgm:prSet presAssocID="{46B1E981-D892-494C-9804-3EB4ECB6DC95}" presName="LevelOneTextNode" presStyleLbl="node0" presStyleIdx="0" presStyleCnt="1" custScaleX="227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97EBE-FA68-4834-AE98-87BD2D9C5AF0}" type="pres">
      <dgm:prSet presAssocID="{46B1E981-D892-494C-9804-3EB4ECB6DC95}" presName="level2hierChild" presStyleCnt="0"/>
      <dgm:spPr/>
    </dgm:pt>
    <dgm:pt modelId="{66EBBD7C-270B-429D-91C0-50FE032F057C}" type="pres">
      <dgm:prSet presAssocID="{C349D78D-BB24-4196-9D14-4DF5918430A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8BCE486-22D2-40C3-A0DE-0FFA761779AE}" type="pres">
      <dgm:prSet presAssocID="{C349D78D-BB24-4196-9D14-4DF5918430A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9C6D917-8B94-4902-94BB-76C7FDB0726A}" type="pres">
      <dgm:prSet presAssocID="{230A25AA-DAAF-414F-A67F-C1A2F2ABEA52}" presName="root2" presStyleCnt="0"/>
      <dgm:spPr/>
    </dgm:pt>
    <dgm:pt modelId="{027657EA-E044-4972-B2F2-7F0A05E8BFE7}" type="pres">
      <dgm:prSet presAssocID="{230A25AA-DAAF-414F-A67F-C1A2F2ABEA52}" presName="LevelTwoTextNode" presStyleLbl="node2" presStyleIdx="0" presStyleCnt="2" custScaleX="23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A80DE1-6630-4986-92D3-54D0E0144567}" type="pres">
      <dgm:prSet presAssocID="{230A25AA-DAAF-414F-A67F-C1A2F2ABEA52}" presName="level3hierChild" presStyleCnt="0"/>
      <dgm:spPr/>
    </dgm:pt>
    <dgm:pt modelId="{96653F51-F5A9-403F-B613-83C7FF2AF747}" type="pres">
      <dgm:prSet presAssocID="{C50CEFD3-4622-4C5A-BCBB-6ED92E1F39B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2031409-3CF3-460E-84EA-468AF61C30C7}" type="pres">
      <dgm:prSet presAssocID="{C50CEFD3-4622-4C5A-BCBB-6ED92E1F39B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107A7FF-1F61-44D3-B022-5171205EC043}" type="pres">
      <dgm:prSet presAssocID="{1FFB3B62-C477-4C9F-99F1-D646AC0B4F10}" presName="root2" presStyleCnt="0"/>
      <dgm:spPr/>
    </dgm:pt>
    <dgm:pt modelId="{AA8B39F0-9E1D-45D9-9EFD-F1A500930594}" type="pres">
      <dgm:prSet presAssocID="{1FFB3B62-C477-4C9F-99F1-D646AC0B4F10}" presName="LevelTwoTextNode" presStyleLbl="node2" presStyleIdx="1" presStyleCnt="2" custScaleX="239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41D72A-9C3A-416F-8EE4-A241DD01B6F0}" type="pres">
      <dgm:prSet presAssocID="{1FFB3B62-C477-4C9F-99F1-D646AC0B4F10}" presName="level3hierChild" presStyleCnt="0"/>
      <dgm:spPr/>
    </dgm:pt>
  </dgm:ptLst>
  <dgm:cxnLst>
    <dgm:cxn modelId="{44FB309E-26D8-4837-A6F4-F3569DBE4C03}" type="presOf" srcId="{230A25AA-DAAF-414F-A67F-C1A2F2ABEA52}" destId="{027657EA-E044-4972-B2F2-7F0A05E8BFE7}" srcOrd="0" destOrd="0" presId="urn:microsoft.com/office/officeart/2005/8/layout/hierarchy2"/>
    <dgm:cxn modelId="{48EA50ED-1351-4D2B-8A51-B864488A14DA}" type="presOf" srcId="{C349D78D-BB24-4196-9D14-4DF5918430A9}" destId="{58BCE486-22D2-40C3-A0DE-0FFA761779AE}" srcOrd="1" destOrd="0" presId="urn:microsoft.com/office/officeart/2005/8/layout/hierarchy2"/>
    <dgm:cxn modelId="{2F70663B-3A62-4AE0-9EB7-8847D5E9F72C}" type="presOf" srcId="{46B1E981-D892-494C-9804-3EB4ECB6DC95}" destId="{02BD42C1-672D-4B8D-BF34-6D9427224703}" srcOrd="0" destOrd="0" presId="urn:microsoft.com/office/officeart/2005/8/layout/hierarchy2"/>
    <dgm:cxn modelId="{EA07AF0E-A87D-44D2-857C-DE8AE1D80BDE}" srcId="{46B1E981-D892-494C-9804-3EB4ECB6DC95}" destId="{230A25AA-DAAF-414F-A67F-C1A2F2ABEA52}" srcOrd="0" destOrd="0" parTransId="{C349D78D-BB24-4196-9D14-4DF5918430A9}" sibTransId="{04A668FE-F478-4BFF-A68D-48EE2110C6FB}"/>
    <dgm:cxn modelId="{1626CE96-D513-4100-8AC5-C404C42F77C3}" type="presOf" srcId="{1FFB3B62-C477-4C9F-99F1-D646AC0B4F10}" destId="{AA8B39F0-9E1D-45D9-9EFD-F1A500930594}" srcOrd="0" destOrd="0" presId="urn:microsoft.com/office/officeart/2005/8/layout/hierarchy2"/>
    <dgm:cxn modelId="{BF25EDC2-8E43-40EB-8570-59ACB3E476C5}" type="presOf" srcId="{C50CEFD3-4622-4C5A-BCBB-6ED92E1F39B7}" destId="{96653F51-F5A9-403F-B613-83C7FF2AF747}" srcOrd="0" destOrd="0" presId="urn:microsoft.com/office/officeart/2005/8/layout/hierarchy2"/>
    <dgm:cxn modelId="{D20083F2-BAEA-4285-A87E-63D400BB4520}" type="presOf" srcId="{114E4199-0506-4ADE-8A4F-5BA40276E7A7}" destId="{53E45FB3-B66F-4ADB-B3B5-A96DA131C0EA}" srcOrd="0" destOrd="0" presId="urn:microsoft.com/office/officeart/2005/8/layout/hierarchy2"/>
    <dgm:cxn modelId="{9CA741AC-344F-4DDF-A46A-1FA0566B6C7F}" srcId="{114E4199-0506-4ADE-8A4F-5BA40276E7A7}" destId="{46B1E981-D892-494C-9804-3EB4ECB6DC95}" srcOrd="0" destOrd="0" parTransId="{12085D64-C2DA-409C-A785-44B92D44F8E5}" sibTransId="{F9B881B8-273A-494B-A191-35A5A80AA4C8}"/>
    <dgm:cxn modelId="{190B6D89-88DA-4ED5-B1A7-4EA6C97DD03D}" srcId="{46B1E981-D892-494C-9804-3EB4ECB6DC95}" destId="{1FFB3B62-C477-4C9F-99F1-D646AC0B4F10}" srcOrd="1" destOrd="0" parTransId="{C50CEFD3-4622-4C5A-BCBB-6ED92E1F39B7}" sibTransId="{988620F5-098A-4E3C-A055-7AD6C08178BD}"/>
    <dgm:cxn modelId="{0525EEB3-2EE2-45F1-99A4-FDD2D4E5DE46}" type="presOf" srcId="{C50CEFD3-4622-4C5A-BCBB-6ED92E1F39B7}" destId="{B2031409-3CF3-460E-84EA-468AF61C30C7}" srcOrd="1" destOrd="0" presId="urn:microsoft.com/office/officeart/2005/8/layout/hierarchy2"/>
    <dgm:cxn modelId="{5B35C7DF-B9D4-4691-8CB1-919BCBCEA741}" type="presOf" srcId="{C349D78D-BB24-4196-9D14-4DF5918430A9}" destId="{66EBBD7C-270B-429D-91C0-50FE032F057C}" srcOrd="0" destOrd="0" presId="urn:microsoft.com/office/officeart/2005/8/layout/hierarchy2"/>
    <dgm:cxn modelId="{89F2F732-A739-4955-A299-D286B99AEB8D}" type="presParOf" srcId="{53E45FB3-B66F-4ADB-B3B5-A96DA131C0EA}" destId="{44E8E652-CD8C-4806-B8CB-CD65FBB2A200}" srcOrd="0" destOrd="0" presId="urn:microsoft.com/office/officeart/2005/8/layout/hierarchy2"/>
    <dgm:cxn modelId="{743C2E87-CAD3-4108-917B-9553715A7691}" type="presParOf" srcId="{44E8E652-CD8C-4806-B8CB-CD65FBB2A200}" destId="{02BD42C1-672D-4B8D-BF34-6D9427224703}" srcOrd="0" destOrd="0" presId="urn:microsoft.com/office/officeart/2005/8/layout/hierarchy2"/>
    <dgm:cxn modelId="{588F2DB1-0B67-4FCE-80BC-58B45DC7F70D}" type="presParOf" srcId="{44E8E652-CD8C-4806-B8CB-CD65FBB2A200}" destId="{DC997EBE-FA68-4834-AE98-87BD2D9C5AF0}" srcOrd="1" destOrd="0" presId="urn:microsoft.com/office/officeart/2005/8/layout/hierarchy2"/>
    <dgm:cxn modelId="{2A889D56-025B-416B-AA17-74947342296B}" type="presParOf" srcId="{DC997EBE-FA68-4834-AE98-87BD2D9C5AF0}" destId="{66EBBD7C-270B-429D-91C0-50FE032F057C}" srcOrd="0" destOrd="0" presId="urn:microsoft.com/office/officeart/2005/8/layout/hierarchy2"/>
    <dgm:cxn modelId="{F4A4DF2B-446A-4FC1-B029-EB4B71B0243F}" type="presParOf" srcId="{66EBBD7C-270B-429D-91C0-50FE032F057C}" destId="{58BCE486-22D2-40C3-A0DE-0FFA761779AE}" srcOrd="0" destOrd="0" presId="urn:microsoft.com/office/officeart/2005/8/layout/hierarchy2"/>
    <dgm:cxn modelId="{C29F19AE-71BC-4C9C-BA84-6D9EC6C9D80C}" type="presParOf" srcId="{DC997EBE-FA68-4834-AE98-87BD2D9C5AF0}" destId="{29C6D917-8B94-4902-94BB-76C7FDB0726A}" srcOrd="1" destOrd="0" presId="urn:microsoft.com/office/officeart/2005/8/layout/hierarchy2"/>
    <dgm:cxn modelId="{9854C1B5-B45D-4975-AF30-F11FE6597CC4}" type="presParOf" srcId="{29C6D917-8B94-4902-94BB-76C7FDB0726A}" destId="{027657EA-E044-4972-B2F2-7F0A05E8BFE7}" srcOrd="0" destOrd="0" presId="urn:microsoft.com/office/officeart/2005/8/layout/hierarchy2"/>
    <dgm:cxn modelId="{0BEBB5BA-04CA-469D-9943-91C6708F4573}" type="presParOf" srcId="{29C6D917-8B94-4902-94BB-76C7FDB0726A}" destId="{45A80DE1-6630-4986-92D3-54D0E0144567}" srcOrd="1" destOrd="0" presId="urn:microsoft.com/office/officeart/2005/8/layout/hierarchy2"/>
    <dgm:cxn modelId="{912AED28-229E-4E21-A248-F001C71EB8E6}" type="presParOf" srcId="{DC997EBE-FA68-4834-AE98-87BD2D9C5AF0}" destId="{96653F51-F5A9-403F-B613-83C7FF2AF747}" srcOrd="2" destOrd="0" presId="urn:microsoft.com/office/officeart/2005/8/layout/hierarchy2"/>
    <dgm:cxn modelId="{84061789-49CC-4E8A-80DC-B675CB6CF11A}" type="presParOf" srcId="{96653F51-F5A9-403F-B613-83C7FF2AF747}" destId="{B2031409-3CF3-460E-84EA-468AF61C30C7}" srcOrd="0" destOrd="0" presId="urn:microsoft.com/office/officeart/2005/8/layout/hierarchy2"/>
    <dgm:cxn modelId="{A40A93BB-67F2-4D6E-8227-89B04B376BA7}" type="presParOf" srcId="{DC997EBE-FA68-4834-AE98-87BD2D9C5AF0}" destId="{8107A7FF-1F61-44D3-B022-5171205EC043}" srcOrd="3" destOrd="0" presId="urn:microsoft.com/office/officeart/2005/8/layout/hierarchy2"/>
    <dgm:cxn modelId="{60F19017-3A8E-477C-AE50-CA3D6DF9E425}" type="presParOf" srcId="{8107A7FF-1F61-44D3-B022-5171205EC043}" destId="{AA8B39F0-9E1D-45D9-9EFD-F1A500930594}" srcOrd="0" destOrd="0" presId="urn:microsoft.com/office/officeart/2005/8/layout/hierarchy2"/>
    <dgm:cxn modelId="{DD5248B0-8F9F-41F5-BE05-BAAFFECA87F4}" type="presParOf" srcId="{8107A7FF-1F61-44D3-B022-5171205EC043}" destId="{9A41D72A-9C3A-416F-8EE4-A241DD01B6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807B86-1CC1-4D9C-9B5E-E6693EBAE2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C70CAF-E86B-44E9-8EF6-F8E360F937F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Purification</a:t>
          </a:r>
        </a:p>
      </dgm:t>
    </dgm:pt>
    <dgm:pt modelId="{26C26498-DB43-4F11-BBC8-824D9CB4F939}" type="parTrans" cxnId="{9D59F753-3D1F-400F-865B-10089DD9D0A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FEB7F7B-3AB4-44AA-9191-258E5A6F4ADD}" type="sibTrans" cxnId="{9D59F753-3D1F-400F-865B-10089DD9D0A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D470B67-E052-44C0-937B-07D8F32ED91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Fractional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crystallization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A0550A9-081F-46E8-AECF-F67B2366896C}" type="parTrans" cxnId="{41CF5B29-7374-4CDA-B318-8D666AE1EDD8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E148F0C-2BAB-4647-A536-694A80B2C37E}" type="sibTrans" cxnId="{41CF5B29-7374-4CDA-B318-8D666AE1EDD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1DF6E1-F952-45BA-9D34-35B7F40510B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Fractional distillation</a:t>
          </a:r>
        </a:p>
      </dgm:t>
    </dgm:pt>
    <dgm:pt modelId="{F98A0F54-FCAC-4D5A-90AE-B5C00A06DE4D}" type="parTrans" cxnId="{A14FFAD2-AE1F-4F85-B1B2-3B8AA649A36D}">
      <dgm:prSet/>
      <dgm:spPr/>
      <dgm:t>
        <a:bodyPr/>
        <a:lstStyle/>
        <a:p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F3156B6-12C4-4666-8274-C4FF14FD409F}" type="sibTrans" cxnId="{A14FFAD2-AE1F-4F85-B1B2-3B8AA649A36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3B28585-5AEA-4D6A-B6A0-AB6AD83C3E83}" type="pres">
      <dgm:prSet presAssocID="{55807B86-1CC1-4D9C-9B5E-E6693EBAE2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7025F0-1837-451C-BEF1-353BF2C277A2}" type="pres">
      <dgm:prSet presAssocID="{66C70CAF-E86B-44E9-8EF6-F8E360F937F2}" presName="root1" presStyleCnt="0"/>
      <dgm:spPr/>
    </dgm:pt>
    <dgm:pt modelId="{209E11C7-2DCE-4645-B2DB-C5303FD80DF3}" type="pres">
      <dgm:prSet presAssocID="{66C70CAF-E86B-44E9-8EF6-F8E360F937F2}" presName="LevelOneTextNode" presStyleLbl="node0" presStyleIdx="0" presStyleCnt="1" custScaleX="214835" custLinFactNeighborX="11774" custLinFactNeighborY="-4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D3BEF-DC06-41B1-B575-DF2CF11D9054}" type="pres">
      <dgm:prSet presAssocID="{66C70CAF-E86B-44E9-8EF6-F8E360F937F2}" presName="level2hierChild" presStyleCnt="0"/>
      <dgm:spPr/>
    </dgm:pt>
    <dgm:pt modelId="{734DD0CD-7033-4C78-AC8F-80B1658E81C4}" type="pres">
      <dgm:prSet presAssocID="{1A0550A9-081F-46E8-AECF-F67B2366896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6E09542-64F7-4721-9E32-5596340C3875}" type="pres">
      <dgm:prSet presAssocID="{1A0550A9-081F-46E8-AECF-F67B2366896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4EE49C2-F69D-4712-8152-34B0F8C81DD6}" type="pres">
      <dgm:prSet presAssocID="{4D470B67-E052-44C0-937B-07D8F32ED912}" presName="root2" presStyleCnt="0"/>
      <dgm:spPr/>
    </dgm:pt>
    <dgm:pt modelId="{ACF90AA3-ADBF-4700-BA82-3FD05A5298DE}" type="pres">
      <dgm:prSet presAssocID="{4D470B67-E052-44C0-937B-07D8F32ED912}" presName="LevelTwoTextNode" presStyleLbl="node2" presStyleIdx="0" presStyleCnt="2" custScaleX="188343" custLinFactNeighborX="1375" custLinFactNeighborY="-35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DA10B2-6957-4C02-B764-75C6E163087B}" type="pres">
      <dgm:prSet presAssocID="{4D470B67-E052-44C0-937B-07D8F32ED912}" presName="level3hierChild" presStyleCnt="0"/>
      <dgm:spPr/>
    </dgm:pt>
    <dgm:pt modelId="{DFB81A6A-97C2-435E-96B4-7BCEDDAF9C22}" type="pres">
      <dgm:prSet presAssocID="{F98A0F54-FCAC-4D5A-90AE-B5C00A06DE4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AB0FA9D-5D66-4A5B-BDB1-ECD0F100847A}" type="pres">
      <dgm:prSet presAssocID="{F98A0F54-FCAC-4D5A-90AE-B5C00A06DE4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63C039C-4CC5-48DA-995B-D27D150CABDC}" type="pres">
      <dgm:prSet presAssocID="{E51DF6E1-F952-45BA-9D34-35B7F40510B8}" presName="root2" presStyleCnt="0"/>
      <dgm:spPr/>
    </dgm:pt>
    <dgm:pt modelId="{EC301A17-C4DF-4600-B201-91418E93550F}" type="pres">
      <dgm:prSet presAssocID="{E51DF6E1-F952-45BA-9D34-35B7F40510B8}" presName="LevelTwoTextNode" presStyleLbl="node2" presStyleIdx="1" presStyleCnt="2" custScaleX="1993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2D626-4226-4BE2-9725-9873A2E0F00C}" type="pres">
      <dgm:prSet presAssocID="{E51DF6E1-F952-45BA-9D34-35B7F40510B8}" presName="level3hierChild" presStyleCnt="0"/>
      <dgm:spPr/>
    </dgm:pt>
  </dgm:ptLst>
  <dgm:cxnLst>
    <dgm:cxn modelId="{FCE3A4F1-D2DA-46B4-A5F2-FEE348C25B50}" type="presOf" srcId="{E51DF6E1-F952-45BA-9D34-35B7F40510B8}" destId="{EC301A17-C4DF-4600-B201-91418E93550F}" srcOrd="0" destOrd="0" presId="urn:microsoft.com/office/officeart/2005/8/layout/hierarchy2"/>
    <dgm:cxn modelId="{3F658A00-ED5B-4242-94EF-060945BE5074}" type="presOf" srcId="{1A0550A9-081F-46E8-AECF-F67B2366896C}" destId="{734DD0CD-7033-4C78-AC8F-80B1658E81C4}" srcOrd="0" destOrd="0" presId="urn:microsoft.com/office/officeart/2005/8/layout/hierarchy2"/>
    <dgm:cxn modelId="{7B275291-658C-4F33-8883-872CFBA6CDC2}" type="presOf" srcId="{4D470B67-E052-44C0-937B-07D8F32ED912}" destId="{ACF90AA3-ADBF-4700-BA82-3FD05A5298DE}" srcOrd="0" destOrd="0" presId="urn:microsoft.com/office/officeart/2005/8/layout/hierarchy2"/>
    <dgm:cxn modelId="{CB52B9B1-8E2A-4726-B206-81EDA553D4DE}" type="presOf" srcId="{F98A0F54-FCAC-4D5A-90AE-B5C00A06DE4D}" destId="{FAB0FA9D-5D66-4A5B-BDB1-ECD0F100847A}" srcOrd="1" destOrd="0" presId="urn:microsoft.com/office/officeart/2005/8/layout/hierarchy2"/>
    <dgm:cxn modelId="{82AE5610-ECCA-4B9E-8E20-DCDD8DBF597A}" type="presOf" srcId="{55807B86-1CC1-4D9C-9B5E-E6693EBAE262}" destId="{13B28585-5AEA-4D6A-B6A0-AB6AD83C3E83}" srcOrd="0" destOrd="0" presId="urn:microsoft.com/office/officeart/2005/8/layout/hierarchy2"/>
    <dgm:cxn modelId="{9D59F753-3D1F-400F-865B-10089DD9D0AF}" srcId="{55807B86-1CC1-4D9C-9B5E-E6693EBAE262}" destId="{66C70CAF-E86B-44E9-8EF6-F8E360F937F2}" srcOrd="0" destOrd="0" parTransId="{26C26498-DB43-4F11-BBC8-824D9CB4F939}" sibTransId="{2FEB7F7B-3AB4-44AA-9191-258E5A6F4ADD}"/>
    <dgm:cxn modelId="{A2260E7C-7155-4BAD-A8FC-93CA03FD09F5}" type="presOf" srcId="{F98A0F54-FCAC-4D5A-90AE-B5C00A06DE4D}" destId="{DFB81A6A-97C2-435E-96B4-7BCEDDAF9C22}" srcOrd="0" destOrd="0" presId="urn:microsoft.com/office/officeart/2005/8/layout/hierarchy2"/>
    <dgm:cxn modelId="{766BDF57-6189-4301-BAC4-A2DC86ECD7D2}" type="presOf" srcId="{1A0550A9-081F-46E8-AECF-F67B2366896C}" destId="{16E09542-64F7-4721-9E32-5596340C3875}" srcOrd="1" destOrd="0" presId="urn:microsoft.com/office/officeart/2005/8/layout/hierarchy2"/>
    <dgm:cxn modelId="{A14FFAD2-AE1F-4F85-B1B2-3B8AA649A36D}" srcId="{66C70CAF-E86B-44E9-8EF6-F8E360F937F2}" destId="{E51DF6E1-F952-45BA-9D34-35B7F40510B8}" srcOrd="1" destOrd="0" parTransId="{F98A0F54-FCAC-4D5A-90AE-B5C00A06DE4D}" sibTransId="{5F3156B6-12C4-4666-8274-C4FF14FD409F}"/>
    <dgm:cxn modelId="{701B5BE9-EC8F-4C38-808F-07B97A93D4F3}" type="presOf" srcId="{66C70CAF-E86B-44E9-8EF6-F8E360F937F2}" destId="{209E11C7-2DCE-4645-B2DB-C5303FD80DF3}" srcOrd="0" destOrd="0" presId="urn:microsoft.com/office/officeart/2005/8/layout/hierarchy2"/>
    <dgm:cxn modelId="{41CF5B29-7374-4CDA-B318-8D666AE1EDD8}" srcId="{66C70CAF-E86B-44E9-8EF6-F8E360F937F2}" destId="{4D470B67-E052-44C0-937B-07D8F32ED912}" srcOrd="0" destOrd="0" parTransId="{1A0550A9-081F-46E8-AECF-F67B2366896C}" sibTransId="{3E148F0C-2BAB-4647-A536-694A80B2C37E}"/>
    <dgm:cxn modelId="{A27A7443-D3DA-4A49-A427-31BF0906C769}" type="presParOf" srcId="{13B28585-5AEA-4D6A-B6A0-AB6AD83C3E83}" destId="{877025F0-1837-451C-BEF1-353BF2C277A2}" srcOrd="0" destOrd="0" presId="urn:microsoft.com/office/officeart/2005/8/layout/hierarchy2"/>
    <dgm:cxn modelId="{3C19284A-1861-44A9-8799-F5C01CE6E08F}" type="presParOf" srcId="{877025F0-1837-451C-BEF1-353BF2C277A2}" destId="{209E11C7-2DCE-4645-B2DB-C5303FD80DF3}" srcOrd="0" destOrd="0" presId="urn:microsoft.com/office/officeart/2005/8/layout/hierarchy2"/>
    <dgm:cxn modelId="{D7A4D04B-2264-4338-ACAA-0C0F256B404B}" type="presParOf" srcId="{877025F0-1837-451C-BEF1-353BF2C277A2}" destId="{31AD3BEF-DC06-41B1-B575-DF2CF11D9054}" srcOrd="1" destOrd="0" presId="urn:microsoft.com/office/officeart/2005/8/layout/hierarchy2"/>
    <dgm:cxn modelId="{33BB81EB-FB27-4882-BA73-0F1BF4F04E06}" type="presParOf" srcId="{31AD3BEF-DC06-41B1-B575-DF2CF11D9054}" destId="{734DD0CD-7033-4C78-AC8F-80B1658E81C4}" srcOrd="0" destOrd="0" presId="urn:microsoft.com/office/officeart/2005/8/layout/hierarchy2"/>
    <dgm:cxn modelId="{D836DADF-029F-422E-9749-6D7F2790F6D9}" type="presParOf" srcId="{734DD0CD-7033-4C78-AC8F-80B1658E81C4}" destId="{16E09542-64F7-4721-9E32-5596340C3875}" srcOrd="0" destOrd="0" presId="urn:microsoft.com/office/officeart/2005/8/layout/hierarchy2"/>
    <dgm:cxn modelId="{BF711E30-8F69-42D7-8835-4F9A0961DEB5}" type="presParOf" srcId="{31AD3BEF-DC06-41B1-B575-DF2CF11D9054}" destId="{84EE49C2-F69D-4712-8152-34B0F8C81DD6}" srcOrd="1" destOrd="0" presId="urn:microsoft.com/office/officeart/2005/8/layout/hierarchy2"/>
    <dgm:cxn modelId="{97599BFC-6A92-4A74-A6D4-AFEE20CDB788}" type="presParOf" srcId="{84EE49C2-F69D-4712-8152-34B0F8C81DD6}" destId="{ACF90AA3-ADBF-4700-BA82-3FD05A5298DE}" srcOrd="0" destOrd="0" presId="urn:microsoft.com/office/officeart/2005/8/layout/hierarchy2"/>
    <dgm:cxn modelId="{B6347566-BFCF-4CE7-826D-B5204820E750}" type="presParOf" srcId="{84EE49C2-F69D-4712-8152-34B0F8C81DD6}" destId="{05DA10B2-6957-4C02-B764-75C6E163087B}" srcOrd="1" destOrd="0" presId="urn:microsoft.com/office/officeart/2005/8/layout/hierarchy2"/>
    <dgm:cxn modelId="{E626D222-CAB5-49BE-AC2B-8C1F85439B42}" type="presParOf" srcId="{31AD3BEF-DC06-41B1-B575-DF2CF11D9054}" destId="{DFB81A6A-97C2-435E-96B4-7BCEDDAF9C22}" srcOrd="2" destOrd="0" presId="urn:microsoft.com/office/officeart/2005/8/layout/hierarchy2"/>
    <dgm:cxn modelId="{9FE1077E-35FC-4A32-86B8-48A66521728D}" type="presParOf" srcId="{DFB81A6A-97C2-435E-96B4-7BCEDDAF9C22}" destId="{FAB0FA9D-5D66-4A5B-BDB1-ECD0F100847A}" srcOrd="0" destOrd="0" presId="urn:microsoft.com/office/officeart/2005/8/layout/hierarchy2"/>
    <dgm:cxn modelId="{22B2FC77-4F77-4CEC-955F-4E8774746B83}" type="presParOf" srcId="{31AD3BEF-DC06-41B1-B575-DF2CF11D9054}" destId="{963C039C-4CC5-48DA-995B-D27D150CABDC}" srcOrd="3" destOrd="0" presId="urn:microsoft.com/office/officeart/2005/8/layout/hierarchy2"/>
    <dgm:cxn modelId="{FA7E96E4-4B22-4D5C-B256-44EB62C3D357}" type="presParOf" srcId="{963C039C-4CC5-48DA-995B-D27D150CABDC}" destId="{EC301A17-C4DF-4600-B201-91418E93550F}" srcOrd="0" destOrd="0" presId="urn:microsoft.com/office/officeart/2005/8/layout/hierarchy2"/>
    <dgm:cxn modelId="{349F2234-0F08-4236-AA67-8B77572A4601}" type="presParOf" srcId="{963C039C-4CC5-48DA-995B-D27D150CABDC}" destId="{4152D626-4226-4BE2-9725-9873A2E0F00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80650F-6496-4E9A-A4B2-D66E3042400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43B0F-3291-4238-B541-9D824E0F170E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CHROMATOGARPHY</a:t>
          </a:r>
          <a:endParaRPr lang="en-US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EEED56-DEED-464B-A01F-A44D1F751388}" type="parTrans" cxnId="{08CB2FD5-6CCD-49C5-B870-FD245D747884}">
      <dgm:prSet/>
      <dgm:spPr/>
      <dgm:t>
        <a:bodyPr/>
        <a:lstStyle/>
        <a:p>
          <a:endParaRPr lang="en-US"/>
        </a:p>
      </dgm:t>
    </dgm:pt>
    <dgm:pt modelId="{4D4F4E9F-B8B4-4B4E-8ECB-FCE5C4BF5993}" type="sibTrans" cxnId="{08CB2FD5-6CCD-49C5-B870-FD245D747884}">
      <dgm:prSet/>
      <dgm:spPr/>
      <dgm:t>
        <a:bodyPr/>
        <a:lstStyle/>
        <a:p>
          <a:endParaRPr lang="en-US"/>
        </a:p>
      </dgm:t>
    </dgm:pt>
    <dgm:pt modelId="{7FDC09C0-0CF5-4DD8-A99E-40F3BA2E61B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GAS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38AB66B8-2C57-45BD-B5F9-7A04299EFE8B}" type="parTrans" cxnId="{6C9A2FD7-B899-4E42-8304-EF1192BD5D8D}">
      <dgm:prSet/>
      <dgm:spPr/>
      <dgm:t>
        <a:bodyPr/>
        <a:lstStyle/>
        <a:p>
          <a:endParaRPr lang="en-US" dirty="0"/>
        </a:p>
      </dgm:t>
    </dgm:pt>
    <dgm:pt modelId="{898F720B-6D50-48FC-B042-7BA96939C29E}" type="sibTrans" cxnId="{6C9A2FD7-B899-4E42-8304-EF1192BD5D8D}">
      <dgm:prSet/>
      <dgm:spPr/>
      <dgm:t>
        <a:bodyPr/>
        <a:lstStyle/>
        <a:p>
          <a:endParaRPr lang="en-US"/>
        </a:p>
      </dgm:t>
    </dgm:pt>
    <dgm:pt modelId="{2AB4C545-C67F-4B90-B9ED-5D54CBD12CD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GSC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663A68FF-B53E-41C3-B80F-535AB5284818}" type="parTrans" cxnId="{30346906-449A-498E-A8D1-07986380FE7A}">
      <dgm:prSet/>
      <dgm:spPr/>
      <dgm:t>
        <a:bodyPr/>
        <a:lstStyle/>
        <a:p>
          <a:endParaRPr lang="en-US" dirty="0"/>
        </a:p>
      </dgm:t>
    </dgm:pt>
    <dgm:pt modelId="{A2EBA81F-C2A9-4618-80F9-5543402A378D}" type="sibTrans" cxnId="{30346906-449A-498E-A8D1-07986380FE7A}">
      <dgm:prSet/>
      <dgm:spPr/>
      <dgm:t>
        <a:bodyPr/>
        <a:lstStyle/>
        <a:p>
          <a:endParaRPr lang="en-US"/>
        </a:p>
      </dgm:t>
    </dgm:pt>
    <dgm:pt modelId="{AFC1B88B-4EC6-4A22-AD9F-D2D66DDE7CE9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GLC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CACD73F2-BCA6-403F-9D2B-02C12F2C5D3F}" type="parTrans" cxnId="{058A6A30-B68E-4618-98E2-BA09290CBCE3}">
      <dgm:prSet/>
      <dgm:spPr/>
      <dgm:t>
        <a:bodyPr/>
        <a:lstStyle/>
        <a:p>
          <a:endParaRPr lang="en-US" dirty="0"/>
        </a:p>
      </dgm:t>
    </dgm:pt>
    <dgm:pt modelId="{6E092610-BF15-4DE6-8A8F-C8C0766BB394}" type="sibTrans" cxnId="{058A6A30-B68E-4618-98E2-BA09290CBCE3}">
      <dgm:prSet/>
      <dgm:spPr/>
      <dgm:t>
        <a:bodyPr/>
        <a:lstStyle/>
        <a:p>
          <a:endParaRPr lang="en-US"/>
        </a:p>
      </dgm:t>
    </dgm:pt>
    <dgm:pt modelId="{22796E60-51DB-4976-8A10-93767682EAC1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LIQUID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35F3350F-F585-4263-9475-D7259702F251}" type="parTrans" cxnId="{6E7234BD-C4EB-4B10-BF9A-428496039E37}">
      <dgm:prSet/>
      <dgm:spPr/>
      <dgm:t>
        <a:bodyPr/>
        <a:lstStyle/>
        <a:p>
          <a:endParaRPr lang="en-US" dirty="0"/>
        </a:p>
      </dgm:t>
    </dgm:pt>
    <dgm:pt modelId="{BA9C04C5-DCCC-471F-9CD2-0A748A35C419}" type="sibTrans" cxnId="{6E7234BD-C4EB-4B10-BF9A-428496039E37}">
      <dgm:prSet/>
      <dgm:spPr/>
      <dgm:t>
        <a:bodyPr/>
        <a:lstStyle/>
        <a:p>
          <a:endParaRPr lang="en-US"/>
        </a:p>
      </dgm:t>
    </dgm:pt>
    <dgm:pt modelId="{CB860142-59FF-471A-9FAB-24D5556C055E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COLUMN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61458375-78EB-43C5-A8C8-9EE10DD9918D}" type="parTrans" cxnId="{F7DE1097-7249-4CE5-9C6B-CE576799D405}">
      <dgm:prSet/>
      <dgm:spPr/>
      <dgm:t>
        <a:bodyPr/>
        <a:lstStyle/>
        <a:p>
          <a:endParaRPr lang="en-US" dirty="0"/>
        </a:p>
      </dgm:t>
    </dgm:pt>
    <dgm:pt modelId="{B4D754CC-0B2A-4E98-B931-665D122DF432}" type="sibTrans" cxnId="{F7DE1097-7249-4CE5-9C6B-CE576799D405}">
      <dgm:prSet/>
      <dgm:spPr/>
      <dgm:t>
        <a:bodyPr/>
        <a:lstStyle/>
        <a:p>
          <a:endParaRPr lang="en-US"/>
        </a:p>
      </dgm:t>
    </dgm:pt>
    <dgm:pt modelId="{FD30EFA9-C4EF-4A46-8675-5DF82E7874D0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PLANER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2C18C01C-A542-4787-9A0E-DD6448F9C064}" type="parTrans" cxnId="{1E44AFE6-19F3-4679-935F-776DD584316C}">
      <dgm:prSet/>
      <dgm:spPr/>
      <dgm:t>
        <a:bodyPr/>
        <a:lstStyle/>
        <a:p>
          <a:endParaRPr lang="en-US" dirty="0"/>
        </a:p>
      </dgm:t>
    </dgm:pt>
    <dgm:pt modelId="{B92A10E0-78B7-4F9E-9CE0-17B9CF5A543F}" type="sibTrans" cxnId="{1E44AFE6-19F3-4679-935F-776DD584316C}">
      <dgm:prSet/>
      <dgm:spPr/>
      <dgm:t>
        <a:bodyPr/>
        <a:lstStyle/>
        <a:p>
          <a:endParaRPr lang="en-US"/>
        </a:p>
      </dgm:t>
    </dgm:pt>
    <dgm:pt modelId="{57C995BC-C80F-4006-9AF0-78682C02D25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LSC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D4460567-9D02-44F9-9C35-222AFD3189F4}" type="parTrans" cxnId="{571C4A90-BFDB-4CCA-9E4F-15CC6BF64688}">
      <dgm:prSet/>
      <dgm:spPr/>
      <dgm:t>
        <a:bodyPr/>
        <a:lstStyle/>
        <a:p>
          <a:endParaRPr lang="en-US" dirty="0"/>
        </a:p>
      </dgm:t>
    </dgm:pt>
    <dgm:pt modelId="{11262C15-BFE5-4E62-9687-201ABE1E7C27}" type="sibTrans" cxnId="{571C4A90-BFDB-4CCA-9E4F-15CC6BF64688}">
      <dgm:prSet/>
      <dgm:spPr/>
      <dgm:t>
        <a:bodyPr/>
        <a:lstStyle/>
        <a:p>
          <a:endParaRPr lang="en-US"/>
        </a:p>
      </dgm:t>
    </dgm:pt>
    <dgm:pt modelId="{6C4E8F3F-8CEB-412D-87D7-FD475133381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TLC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F8025CBF-69CD-43DB-A8D3-3A0ADFDF7B00}" type="parTrans" cxnId="{7C10A8B6-406F-472A-BEB1-BB5F5A4A0104}">
      <dgm:prSet/>
      <dgm:spPr/>
      <dgm:t>
        <a:bodyPr/>
        <a:lstStyle/>
        <a:p>
          <a:endParaRPr lang="en-US" dirty="0"/>
        </a:p>
      </dgm:t>
    </dgm:pt>
    <dgm:pt modelId="{52B0C906-290B-4738-A668-1A16D45DF938}" type="sibTrans" cxnId="{7C10A8B6-406F-472A-BEB1-BB5F5A4A0104}">
      <dgm:prSet/>
      <dgm:spPr/>
      <dgm:t>
        <a:bodyPr/>
        <a:lstStyle/>
        <a:p>
          <a:endParaRPr lang="en-US"/>
        </a:p>
      </dgm:t>
    </dgm:pt>
    <dgm:pt modelId="{3D206EB5-D245-46FA-B8ED-E9DFB18355B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PAPER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00A49E08-FFB1-409E-90C6-A04724E33B56}" type="parTrans" cxnId="{7124E486-7E99-4C1C-82E4-C07B8302148F}">
      <dgm:prSet/>
      <dgm:spPr/>
      <dgm:t>
        <a:bodyPr/>
        <a:lstStyle/>
        <a:p>
          <a:endParaRPr lang="en-US" dirty="0"/>
        </a:p>
      </dgm:t>
    </dgm:pt>
    <dgm:pt modelId="{93D52DC7-78F3-493E-AADE-11159EA22AD8}" type="sibTrans" cxnId="{7124E486-7E99-4C1C-82E4-C07B8302148F}">
      <dgm:prSet/>
      <dgm:spPr/>
      <dgm:t>
        <a:bodyPr/>
        <a:lstStyle/>
        <a:p>
          <a:endParaRPr lang="en-US"/>
        </a:p>
      </dgm:t>
    </dgm:pt>
    <dgm:pt modelId="{8A8E6DBC-7D5A-4B17-9725-635110A6139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IEC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B6AD59EA-7CA3-436A-B3CC-8FE3BDF2AF20}" type="parTrans" cxnId="{21ECE2C3-7E92-435E-929F-30BF910D61C6}">
      <dgm:prSet/>
      <dgm:spPr/>
      <dgm:t>
        <a:bodyPr/>
        <a:lstStyle/>
        <a:p>
          <a:endParaRPr lang="en-US" dirty="0"/>
        </a:p>
      </dgm:t>
    </dgm:pt>
    <dgm:pt modelId="{570BC79F-C6C3-4985-BA36-72FE02886805}" type="sibTrans" cxnId="{21ECE2C3-7E92-435E-929F-30BF910D61C6}">
      <dgm:prSet/>
      <dgm:spPr/>
      <dgm:t>
        <a:bodyPr/>
        <a:lstStyle/>
        <a:p>
          <a:endParaRPr lang="en-US"/>
        </a:p>
      </dgm:t>
    </dgm:pt>
    <dgm:pt modelId="{822875EC-071A-443C-8357-A800BBDC03A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EC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CBB40C0B-6954-4506-B558-5C210C9B7176}" type="parTrans" cxnId="{FDE01678-B558-456E-9234-857199E84867}">
      <dgm:prSet/>
      <dgm:spPr/>
      <dgm:t>
        <a:bodyPr/>
        <a:lstStyle/>
        <a:p>
          <a:endParaRPr lang="en-US" dirty="0"/>
        </a:p>
      </dgm:t>
    </dgm:pt>
    <dgm:pt modelId="{E292A30F-9F90-40F9-B3E6-CCF56E1713B5}" type="sibTrans" cxnId="{FDE01678-B558-456E-9234-857199E84867}">
      <dgm:prSet/>
      <dgm:spPr/>
      <dgm:t>
        <a:bodyPr/>
        <a:lstStyle/>
        <a:p>
          <a:endParaRPr lang="en-US"/>
        </a:p>
      </dgm:t>
    </dgm:pt>
    <dgm:pt modelId="{6555691D-3F30-40F3-BDEA-0B4724B0671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LLC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7EC500BC-6ADD-4B81-92EC-FA1137A35D02}" type="parTrans" cxnId="{56067B9A-5B47-4CDF-A656-7891EEF904EB}">
      <dgm:prSet/>
      <dgm:spPr/>
      <dgm:t>
        <a:bodyPr/>
        <a:lstStyle/>
        <a:p>
          <a:endParaRPr lang="en-US" dirty="0"/>
        </a:p>
      </dgm:t>
    </dgm:pt>
    <dgm:pt modelId="{6054377B-A684-4A82-8285-69B064CD4026}" type="sibTrans" cxnId="{56067B9A-5B47-4CDF-A656-7891EEF904EB}">
      <dgm:prSet/>
      <dgm:spPr/>
      <dgm:t>
        <a:bodyPr/>
        <a:lstStyle/>
        <a:p>
          <a:endParaRPr lang="en-US"/>
        </a:p>
      </dgm:t>
    </dgm:pt>
    <dgm:pt modelId="{4E22E5BC-45B7-4C5F-A784-D9EEE039612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BPC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F4961865-E0E7-4E9F-91F4-AAFCB58C612C}" type="parTrans" cxnId="{217F8C19-5D2D-47B2-BDD9-0B0947ABC0B9}">
      <dgm:prSet/>
      <dgm:spPr/>
      <dgm:t>
        <a:bodyPr/>
        <a:lstStyle/>
        <a:p>
          <a:endParaRPr lang="en-US" dirty="0"/>
        </a:p>
      </dgm:t>
    </dgm:pt>
    <dgm:pt modelId="{1E14CDE6-263B-4A08-90B6-8268EDD502E7}" type="sibTrans" cxnId="{217F8C19-5D2D-47B2-BDD9-0B0947ABC0B9}">
      <dgm:prSet/>
      <dgm:spPr/>
      <dgm:t>
        <a:bodyPr/>
        <a:lstStyle/>
        <a:p>
          <a:endParaRPr lang="en-US"/>
        </a:p>
      </dgm:t>
    </dgm:pt>
    <dgm:pt modelId="{A4C93356-1C85-4F9D-90EA-817D6225695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HPLC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C16F5024-7523-4B08-9A28-12EC695BEE39}" type="parTrans" cxnId="{39C9F568-22FD-4D90-BEC9-666069081AE2}">
      <dgm:prSet/>
      <dgm:spPr/>
      <dgm:t>
        <a:bodyPr/>
        <a:lstStyle/>
        <a:p>
          <a:endParaRPr lang="en-US" dirty="0"/>
        </a:p>
      </dgm:t>
    </dgm:pt>
    <dgm:pt modelId="{4E205ED3-831A-42F8-A241-DF8E25AE6CFF}" type="sibTrans" cxnId="{39C9F568-22FD-4D90-BEC9-666069081AE2}">
      <dgm:prSet/>
      <dgm:spPr/>
      <dgm:t>
        <a:bodyPr/>
        <a:lstStyle/>
        <a:p>
          <a:endParaRPr lang="en-US"/>
        </a:p>
      </dgm:t>
    </dgm:pt>
    <dgm:pt modelId="{ABBB4119-66D2-4604-B26C-2FE20280A66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GPC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2752311F-4A5C-41EB-8AA3-EC42D80811AD}" type="parTrans" cxnId="{676306A0-0830-4EC5-80ED-688852FF5E58}">
      <dgm:prSet/>
      <dgm:spPr/>
      <dgm:t>
        <a:bodyPr/>
        <a:lstStyle/>
        <a:p>
          <a:endParaRPr lang="en-US" dirty="0"/>
        </a:p>
      </dgm:t>
    </dgm:pt>
    <dgm:pt modelId="{74E0A9AC-CE32-4301-BC33-4EEC64903983}" type="sibTrans" cxnId="{676306A0-0830-4EC5-80ED-688852FF5E58}">
      <dgm:prSet/>
      <dgm:spPr/>
      <dgm:t>
        <a:bodyPr/>
        <a:lstStyle/>
        <a:p>
          <a:endParaRPr lang="en-US"/>
        </a:p>
      </dgm:t>
    </dgm:pt>
    <dgm:pt modelId="{0A77114A-03E7-43E3-81AD-713078B52E2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GFC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995C182F-04EE-499F-A2BB-F2A1CAE44CD4}" type="parTrans" cxnId="{D7CABEDA-382C-4F82-A1EC-76B0BD33FC9B}">
      <dgm:prSet/>
      <dgm:spPr/>
      <dgm:t>
        <a:bodyPr/>
        <a:lstStyle/>
        <a:p>
          <a:endParaRPr lang="en-US" dirty="0"/>
        </a:p>
      </dgm:t>
    </dgm:pt>
    <dgm:pt modelId="{418EF263-7389-424C-B737-211BC1E1FE20}" type="sibTrans" cxnId="{D7CABEDA-382C-4F82-A1EC-76B0BD33FC9B}">
      <dgm:prSet/>
      <dgm:spPr/>
      <dgm:t>
        <a:bodyPr/>
        <a:lstStyle/>
        <a:p>
          <a:endParaRPr lang="en-US"/>
        </a:p>
      </dgm:t>
    </dgm:pt>
    <dgm:pt modelId="{ADB6695F-EE9B-43E5-A717-DD148B9FB148}" type="pres">
      <dgm:prSet presAssocID="{8A80650F-6496-4E9A-A4B2-D66E304240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DFE2D0-3B9F-4933-8DAB-6CC4720302A0}" type="pres">
      <dgm:prSet presAssocID="{E2643B0F-3291-4238-B541-9D824E0F170E}" presName="hierRoot1" presStyleCnt="0"/>
      <dgm:spPr/>
    </dgm:pt>
    <dgm:pt modelId="{C239B0EF-CACD-4A04-BCCD-B7F550CEA95D}" type="pres">
      <dgm:prSet presAssocID="{E2643B0F-3291-4238-B541-9D824E0F170E}" presName="composite" presStyleCnt="0"/>
      <dgm:spPr/>
    </dgm:pt>
    <dgm:pt modelId="{2A03D210-0686-43DF-AA87-07E2B2317834}" type="pres">
      <dgm:prSet presAssocID="{E2643B0F-3291-4238-B541-9D824E0F170E}" presName="background" presStyleLbl="node0" presStyleIdx="0" presStyleCnt="1"/>
      <dgm:spPr/>
    </dgm:pt>
    <dgm:pt modelId="{188272DD-7DCE-4427-9B46-FA12E97538C3}" type="pres">
      <dgm:prSet presAssocID="{E2643B0F-3291-4238-B541-9D824E0F170E}" presName="text" presStyleLbl="fgAcc0" presStyleIdx="0" presStyleCnt="1" custScaleX="36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53B3B6-C6AD-4B66-9792-C68213A64CAC}" type="pres">
      <dgm:prSet presAssocID="{E2643B0F-3291-4238-B541-9D824E0F170E}" presName="hierChild2" presStyleCnt="0"/>
      <dgm:spPr/>
    </dgm:pt>
    <dgm:pt modelId="{0D7B4F9E-1162-4E48-866B-AF448342680C}" type="pres">
      <dgm:prSet presAssocID="{38AB66B8-2C57-45BD-B5F9-7A04299EFE8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C44368E-147C-420A-8F4C-BA85698CEFFA}" type="pres">
      <dgm:prSet presAssocID="{7FDC09C0-0CF5-4DD8-A99E-40F3BA2E61B4}" presName="hierRoot2" presStyleCnt="0"/>
      <dgm:spPr/>
    </dgm:pt>
    <dgm:pt modelId="{51EC7238-08DC-43F7-8BAB-3EE1E3BCD422}" type="pres">
      <dgm:prSet presAssocID="{7FDC09C0-0CF5-4DD8-A99E-40F3BA2E61B4}" presName="composite2" presStyleCnt="0"/>
      <dgm:spPr/>
    </dgm:pt>
    <dgm:pt modelId="{98097FE1-950A-49EA-A245-326D95E2B30B}" type="pres">
      <dgm:prSet presAssocID="{7FDC09C0-0CF5-4DD8-A99E-40F3BA2E61B4}" presName="background2" presStyleLbl="node2" presStyleIdx="0" presStyleCnt="2"/>
      <dgm:spPr/>
    </dgm:pt>
    <dgm:pt modelId="{99ACAEBA-B4D9-47DB-93FB-7D1D69323E6E}" type="pres">
      <dgm:prSet presAssocID="{7FDC09C0-0CF5-4DD8-A99E-40F3BA2E61B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868900-B54D-49FA-BF29-70B69EBC9CB5}" type="pres">
      <dgm:prSet presAssocID="{7FDC09C0-0CF5-4DD8-A99E-40F3BA2E61B4}" presName="hierChild3" presStyleCnt="0"/>
      <dgm:spPr/>
    </dgm:pt>
    <dgm:pt modelId="{F966FEB5-035C-41F9-9C59-1FD4FE8E3F57}" type="pres">
      <dgm:prSet presAssocID="{663A68FF-B53E-41C3-B80F-535AB528481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967D214-FDC4-41D8-BBF0-555ACC9DEC31}" type="pres">
      <dgm:prSet presAssocID="{2AB4C545-C67F-4B90-B9ED-5D54CBD12CDA}" presName="hierRoot3" presStyleCnt="0"/>
      <dgm:spPr/>
    </dgm:pt>
    <dgm:pt modelId="{79787017-DFD7-4642-8A7B-8F307610D383}" type="pres">
      <dgm:prSet presAssocID="{2AB4C545-C67F-4B90-B9ED-5D54CBD12CDA}" presName="composite3" presStyleCnt="0"/>
      <dgm:spPr/>
    </dgm:pt>
    <dgm:pt modelId="{A4242378-0110-4A6F-BBF8-578D9E3C14EA}" type="pres">
      <dgm:prSet presAssocID="{2AB4C545-C67F-4B90-B9ED-5D54CBD12CDA}" presName="background3" presStyleLbl="node3" presStyleIdx="0" presStyleCnt="4"/>
      <dgm:spPr/>
    </dgm:pt>
    <dgm:pt modelId="{AC9997BD-54CB-46A0-8DF3-11D049E4C3AA}" type="pres">
      <dgm:prSet presAssocID="{2AB4C545-C67F-4B90-B9ED-5D54CBD12CDA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044665-2925-4762-9D27-818DD18FD39F}" type="pres">
      <dgm:prSet presAssocID="{2AB4C545-C67F-4B90-B9ED-5D54CBD12CDA}" presName="hierChild4" presStyleCnt="0"/>
      <dgm:spPr/>
    </dgm:pt>
    <dgm:pt modelId="{B73944A6-E837-48B3-AF40-C221256D26B0}" type="pres">
      <dgm:prSet presAssocID="{CACD73F2-BCA6-403F-9D2B-02C12F2C5D3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38CA0C2-4E86-4EFE-A9AD-9BD425A447A2}" type="pres">
      <dgm:prSet presAssocID="{AFC1B88B-4EC6-4A22-AD9F-D2D66DDE7CE9}" presName="hierRoot3" presStyleCnt="0"/>
      <dgm:spPr/>
    </dgm:pt>
    <dgm:pt modelId="{35C12EFC-A190-4EF3-9475-8C5B3628C2E8}" type="pres">
      <dgm:prSet presAssocID="{AFC1B88B-4EC6-4A22-AD9F-D2D66DDE7CE9}" presName="composite3" presStyleCnt="0"/>
      <dgm:spPr/>
    </dgm:pt>
    <dgm:pt modelId="{A4E24972-EF40-4AEE-9DC9-3E21CDA0FEBA}" type="pres">
      <dgm:prSet presAssocID="{AFC1B88B-4EC6-4A22-AD9F-D2D66DDE7CE9}" presName="background3" presStyleLbl="node3" presStyleIdx="1" presStyleCnt="4"/>
      <dgm:spPr/>
    </dgm:pt>
    <dgm:pt modelId="{5B19EE24-5F68-4973-ABAC-E5FE264CC71D}" type="pres">
      <dgm:prSet presAssocID="{AFC1B88B-4EC6-4A22-AD9F-D2D66DDE7CE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E6FDCB-9506-48F6-A145-90B6FF914E7B}" type="pres">
      <dgm:prSet presAssocID="{AFC1B88B-4EC6-4A22-AD9F-D2D66DDE7CE9}" presName="hierChild4" presStyleCnt="0"/>
      <dgm:spPr/>
    </dgm:pt>
    <dgm:pt modelId="{601FF127-5031-4C97-9964-976117CF25FA}" type="pres">
      <dgm:prSet presAssocID="{35F3350F-F585-4263-9475-D7259702F25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087FCFB-3726-44B4-B1DA-EFA4C3217A6C}" type="pres">
      <dgm:prSet presAssocID="{22796E60-51DB-4976-8A10-93767682EAC1}" presName="hierRoot2" presStyleCnt="0"/>
      <dgm:spPr/>
    </dgm:pt>
    <dgm:pt modelId="{ABD9E1E0-B21F-4AB7-8850-90E85694A038}" type="pres">
      <dgm:prSet presAssocID="{22796E60-51DB-4976-8A10-93767682EAC1}" presName="composite2" presStyleCnt="0"/>
      <dgm:spPr/>
    </dgm:pt>
    <dgm:pt modelId="{A9CC85CD-2177-4D11-A0D4-B022C25AD4CD}" type="pres">
      <dgm:prSet presAssocID="{22796E60-51DB-4976-8A10-93767682EAC1}" presName="background2" presStyleLbl="node2" presStyleIdx="1" presStyleCnt="2"/>
      <dgm:spPr/>
    </dgm:pt>
    <dgm:pt modelId="{268433F0-CDA7-43B0-B6DE-A6C89553DD30}" type="pres">
      <dgm:prSet presAssocID="{22796E60-51DB-4976-8A10-93767682EAC1}" presName="text2" presStyleLbl="fgAcc2" presStyleIdx="1" presStyleCnt="2" custScaleX="146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B2CCE-6D66-4081-97BA-0FF73E02F8D3}" type="pres">
      <dgm:prSet presAssocID="{22796E60-51DB-4976-8A10-93767682EAC1}" presName="hierChild3" presStyleCnt="0"/>
      <dgm:spPr/>
    </dgm:pt>
    <dgm:pt modelId="{913EDB2E-DABB-41AB-B173-3A8C95ECA793}" type="pres">
      <dgm:prSet presAssocID="{61458375-78EB-43C5-A8C8-9EE10DD9918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8283889-61B6-4E8D-8656-2FDB16D53200}" type="pres">
      <dgm:prSet presAssocID="{CB860142-59FF-471A-9FAB-24D5556C055E}" presName="hierRoot3" presStyleCnt="0"/>
      <dgm:spPr/>
    </dgm:pt>
    <dgm:pt modelId="{A1D567EA-1C32-4270-BD98-F5122BB0F6BE}" type="pres">
      <dgm:prSet presAssocID="{CB860142-59FF-471A-9FAB-24D5556C055E}" presName="composite3" presStyleCnt="0"/>
      <dgm:spPr/>
    </dgm:pt>
    <dgm:pt modelId="{921F9904-9275-4C44-B886-53AF97700FDB}" type="pres">
      <dgm:prSet presAssocID="{CB860142-59FF-471A-9FAB-24D5556C055E}" presName="background3" presStyleLbl="node3" presStyleIdx="2" presStyleCnt="4"/>
      <dgm:spPr/>
    </dgm:pt>
    <dgm:pt modelId="{5837B91A-5969-4362-8800-A52D65E419C4}" type="pres">
      <dgm:prSet presAssocID="{CB860142-59FF-471A-9FAB-24D5556C055E}" presName="text3" presStyleLbl="fgAcc3" presStyleIdx="2" presStyleCnt="4" custScaleX="173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517C9-C603-41FA-9781-1B6FC5B81448}" type="pres">
      <dgm:prSet presAssocID="{CB860142-59FF-471A-9FAB-24D5556C055E}" presName="hierChild4" presStyleCnt="0"/>
      <dgm:spPr/>
    </dgm:pt>
    <dgm:pt modelId="{746CB48E-0974-4209-A9DC-88C6BD094190}" type="pres">
      <dgm:prSet presAssocID="{D4460567-9D02-44F9-9C35-222AFD3189F4}" presName="Name23" presStyleLbl="parChTrans1D4" presStyleIdx="0" presStyleCnt="10"/>
      <dgm:spPr/>
      <dgm:t>
        <a:bodyPr/>
        <a:lstStyle/>
        <a:p>
          <a:endParaRPr lang="en-US"/>
        </a:p>
      </dgm:t>
    </dgm:pt>
    <dgm:pt modelId="{F14C3BFA-406C-4767-9B70-CA4114F91C4B}" type="pres">
      <dgm:prSet presAssocID="{57C995BC-C80F-4006-9AF0-78682C02D25B}" presName="hierRoot4" presStyleCnt="0"/>
      <dgm:spPr/>
    </dgm:pt>
    <dgm:pt modelId="{D5D7E861-2D81-471F-B35D-B516DCBF6A9B}" type="pres">
      <dgm:prSet presAssocID="{57C995BC-C80F-4006-9AF0-78682C02D25B}" presName="composite4" presStyleCnt="0"/>
      <dgm:spPr/>
    </dgm:pt>
    <dgm:pt modelId="{1D72888B-6B4C-4C58-9E3D-39D720B117E7}" type="pres">
      <dgm:prSet presAssocID="{57C995BC-C80F-4006-9AF0-78682C02D25B}" presName="background4" presStyleLbl="node4" presStyleIdx="0" presStyleCnt="10"/>
      <dgm:spPr/>
    </dgm:pt>
    <dgm:pt modelId="{4B3F3FDA-32C4-45AC-9BF6-32BB0D55FC4D}" type="pres">
      <dgm:prSet presAssocID="{57C995BC-C80F-4006-9AF0-78682C02D25B}" presName="text4" presStyleLbl="fgAcc4" presStyleIdx="0" presStyleCnt="10" custLinFactNeighborX="-11682" custLinFactNeighborY="6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B7832-F62D-4451-A7BE-C6A9DA2C5B88}" type="pres">
      <dgm:prSet presAssocID="{57C995BC-C80F-4006-9AF0-78682C02D25B}" presName="hierChild5" presStyleCnt="0"/>
      <dgm:spPr/>
    </dgm:pt>
    <dgm:pt modelId="{70E0DA1F-AE19-491B-B656-3EACFF410A0E}" type="pres">
      <dgm:prSet presAssocID="{B6AD59EA-7CA3-436A-B3CC-8FE3BDF2AF20}" presName="Name23" presStyleLbl="parChTrans1D4" presStyleIdx="1" presStyleCnt="10"/>
      <dgm:spPr/>
      <dgm:t>
        <a:bodyPr/>
        <a:lstStyle/>
        <a:p>
          <a:endParaRPr lang="en-US"/>
        </a:p>
      </dgm:t>
    </dgm:pt>
    <dgm:pt modelId="{00C65865-6065-43EB-9924-0C7CB0CFA836}" type="pres">
      <dgm:prSet presAssocID="{8A8E6DBC-7D5A-4B17-9725-635110A61397}" presName="hierRoot4" presStyleCnt="0"/>
      <dgm:spPr/>
    </dgm:pt>
    <dgm:pt modelId="{1477A068-0594-498E-9BBB-2B682B6724CB}" type="pres">
      <dgm:prSet presAssocID="{8A8E6DBC-7D5A-4B17-9725-635110A61397}" presName="composite4" presStyleCnt="0"/>
      <dgm:spPr/>
    </dgm:pt>
    <dgm:pt modelId="{B9AB339D-C4C5-4E37-91DA-520823839243}" type="pres">
      <dgm:prSet presAssocID="{8A8E6DBC-7D5A-4B17-9725-635110A61397}" presName="background4" presStyleLbl="node4" presStyleIdx="1" presStyleCnt="10"/>
      <dgm:spPr/>
    </dgm:pt>
    <dgm:pt modelId="{5134F883-683F-48FC-9E15-1E7572E04FBB}" type="pres">
      <dgm:prSet presAssocID="{8A8E6DBC-7D5A-4B17-9725-635110A61397}" presName="text4" presStyleLbl="fgAcc4" presStyleIdx="1" presStyleCnt="10" custLinFactNeighborX="4341" custLinFactNeighborY="6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ACB18A-1D1D-4ABF-86C5-8619D72601D7}" type="pres">
      <dgm:prSet presAssocID="{8A8E6DBC-7D5A-4B17-9725-635110A61397}" presName="hierChild5" presStyleCnt="0"/>
      <dgm:spPr/>
    </dgm:pt>
    <dgm:pt modelId="{6BDD9A20-7B1A-4C2F-ADC1-6274EE4CFEF9}" type="pres">
      <dgm:prSet presAssocID="{CBB40C0B-6954-4506-B558-5C210C9B7176}" presName="Name23" presStyleLbl="parChTrans1D4" presStyleIdx="2" presStyleCnt="10"/>
      <dgm:spPr/>
      <dgm:t>
        <a:bodyPr/>
        <a:lstStyle/>
        <a:p>
          <a:endParaRPr lang="en-US"/>
        </a:p>
      </dgm:t>
    </dgm:pt>
    <dgm:pt modelId="{9FCB581A-12EE-4B1D-A8F8-1DA8C2E1AFEF}" type="pres">
      <dgm:prSet presAssocID="{822875EC-071A-443C-8357-A800BBDC03A9}" presName="hierRoot4" presStyleCnt="0"/>
      <dgm:spPr/>
    </dgm:pt>
    <dgm:pt modelId="{233B0BA4-4BA7-4F13-A279-C96177136C57}" type="pres">
      <dgm:prSet presAssocID="{822875EC-071A-443C-8357-A800BBDC03A9}" presName="composite4" presStyleCnt="0"/>
      <dgm:spPr/>
    </dgm:pt>
    <dgm:pt modelId="{756A3512-B7B9-496D-8503-7FC167FE9DF6}" type="pres">
      <dgm:prSet presAssocID="{822875EC-071A-443C-8357-A800BBDC03A9}" presName="background4" presStyleLbl="node4" presStyleIdx="2" presStyleCnt="10"/>
      <dgm:spPr/>
    </dgm:pt>
    <dgm:pt modelId="{6EBE55DA-058C-4662-B17E-FA5F1F03F109}" type="pres">
      <dgm:prSet presAssocID="{822875EC-071A-443C-8357-A800BBDC03A9}" presName="text4" presStyleLbl="fgAcc4" presStyleIdx="2" presStyleCnt="10" custLinFactNeighborX="1931" custLinFactNeighborY="6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0FA471-1660-4728-8DA1-500A5ECF446C}" type="pres">
      <dgm:prSet presAssocID="{822875EC-071A-443C-8357-A800BBDC03A9}" presName="hierChild5" presStyleCnt="0"/>
      <dgm:spPr/>
    </dgm:pt>
    <dgm:pt modelId="{74125930-2A05-427F-B3E5-3646DFBD387C}" type="pres">
      <dgm:prSet presAssocID="{2752311F-4A5C-41EB-8AA3-EC42D80811AD}" presName="Name23" presStyleLbl="parChTrans1D4" presStyleIdx="3" presStyleCnt="10"/>
      <dgm:spPr/>
      <dgm:t>
        <a:bodyPr/>
        <a:lstStyle/>
        <a:p>
          <a:endParaRPr lang="en-US"/>
        </a:p>
      </dgm:t>
    </dgm:pt>
    <dgm:pt modelId="{CD64365A-E40B-4FCB-ABFF-ACDCEE99747D}" type="pres">
      <dgm:prSet presAssocID="{ABBB4119-66D2-4604-B26C-2FE20280A668}" presName="hierRoot4" presStyleCnt="0"/>
      <dgm:spPr/>
    </dgm:pt>
    <dgm:pt modelId="{F5029BBA-8378-4DDE-9B37-8F10CB7CD072}" type="pres">
      <dgm:prSet presAssocID="{ABBB4119-66D2-4604-B26C-2FE20280A668}" presName="composite4" presStyleCnt="0"/>
      <dgm:spPr/>
    </dgm:pt>
    <dgm:pt modelId="{AEA12C04-157D-42DB-9CE6-69C5FAC033CB}" type="pres">
      <dgm:prSet presAssocID="{ABBB4119-66D2-4604-B26C-2FE20280A668}" presName="background4" presStyleLbl="node4" presStyleIdx="3" presStyleCnt="10"/>
      <dgm:spPr/>
    </dgm:pt>
    <dgm:pt modelId="{28DF00AF-BB54-4E3D-8891-93AB9799E173}" type="pres">
      <dgm:prSet presAssocID="{ABBB4119-66D2-4604-B26C-2FE20280A668}" presName="text4" presStyleLbl="fgAcc4" presStyleIdx="3" presStyleCnt="10" custLinFactY="17773" custLinFactNeighborX="-728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3FFA6-BC2F-4DC7-A1C9-AFC4AC8AF535}" type="pres">
      <dgm:prSet presAssocID="{ABBB4119-66D2-4604-B26C-2FE20280A668}" presName="hierChild5" presStyleCnt="0"/>
      <dgm:spPr/>
    </dgm:pt>
    <dgm:pt modelId="{9BA77C4B-F3DA-4DBE-955C-12586812BA78}" type="pres">
      <dgm:prSet presAssocID="{995C182F-04EE-499F-A2BB-F2A1CAE44CD4}" presName="Name23" presStyleLbl="parChTrans1D4" presStyleIdx="4" presStyleCnt="10"/>
      <dgm:spPr/>
      <dgm:t>
        <a:bodyPr/>
        <a:lstStyle/>
        <a:p>
          <a:endParaRPr lang="en-US"/>
        </a:p>
      </dgm:t>
    </dgm:pt>
    <dgm:pt modelId="{D648FFFA-367E-489A-84FE-5770BB89BBFA}" type="pres">
      <dgm:prSet presAssocID="{0A77114A-03E7-43E3-81AD-713078B52E2F}" presName="hierRoot4" presStyleCnt="0"/>
      <dgm:spPr/>
    </dgm:pt>
    <dgm:pt modelId="{2A6A04D9-B66E-43FF-80ED-EB9E18F2845A}" type="pres">
      <dgm:prSet presAssocID="{0A77114A-03E7-43E3-81AD-713078B52E2F}" presName="composite4" presStyleCnt="0"/>
      <dgm:spPr/>
    </dgm:pt>
    <dgm:pt modelId="{3589EB0A-1702-4542-B3EF-3CDBBDCC8F90}" type="pres">
      <dgm:prSet presAssocID="{0A77114A-03E7-43E3-81AD-713078B52E2F}" presName="background4" presStyleLbl="node4" presStyleIdx="4" presStyleCnt="10"/>
      <dgm:spPr/>
    </dgm:pt>
    <dgm:pt modelId="{EEA457D3-6761-44BB-9591-8231528FFB8C}" type="pres">
      <dgm:prSet presAssocID="{0A77114A-03E7-43E3-81AD-713078B52E2F}" presName="text4" presStyleLbl="fgAcc4" presStyleIdx="4" presStyleCnt="10" custLinFactNeighborX="12108" custLinFactNeighborY="771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59C38C-84D3-4E4B-B35A-6990656EE2D1}" type="pres">
      <dgm:prSet presAssocID="{0A77114A-03E7-43E3-81AD-713078B52E2F}" presName="hierChild5" presStyleCnt="0"/>
      <dgm:spPr/>
    </dgm:pt>
    <dgm:pt modelId="{F1EB20A6-D0BE-473D-8EA1-D88926476A65}" type="pres">
      <dgm:prSet presAssocID="{7EC500BC-6ADD-4B81-92EC-FA1137A35D02}" presName="Name23" presStyleLbl="parChTrans1D4" presStyleIdx="5" presStyleCnt="10"/>
      <dgm:spPr/>
      <dgm:t>
        <a:bodyPr/>
        <a:lstStyle/>
        <a:p>
          <a:endParaRPr lang="en-US"/>
        </a:p>
      </dgm:t>
    </dgm:pt>
    <dgm:pt modelId="{547E7DE6-3425-4095-BEC6-9B3F559349E2}" type="pres">
      <dgm:prSet presAssocID="{6555691D-3F30-40F3-BDEA-0B4724B0671C}" presName="hierRoot4" presStyleCnt="0"/>
      <dgm:spPr/>
    </dgm:pt>
    <dgm:pt modelId="{CF22932A-D43D-48B3-AA42-6EE1450F0B83}" type="pres">
      <dgm:prSet presAssocID="{6555691D-3F30-40F3-BDEA-0B4724B0671C}" presName="composite4" presStyleCnt="0"/>
      <dgm:spPr/>
    </dgm:pt>
    <dgm:pt modelId="{03247DD9-E1F4-4B99-B47B-C593FC4FF557}" type="pres">
      <dgm:prSet presAssocID="{6555691D-3F30-40F3-BDEA-0B4724B0671C}" presName="background4" presStyleLbl="node4" presStyleIdx="5" presStyleCnt="10"/>
      <dgm:spPr/>
    </dgm:pt>
    <dgm:pt modelId="{63B282B8-1629-4149-8F27-82CC82868D63}" type="pres">
      <dgm:prSet presAssocID="{6555691D-3F30-40F3-BDEA-0B4724B0671C}" presName="text4" presStyleLbl="fgAcc4" presStyleIdx="5" presStyleCnt="10" custLinFactNeighborX="-9696" custLinFactNeighborY="6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A3A1D-747B-4F2C-9B17-1E8D84EDFDF0}" type="pres">
      <dgm:prSet presAssocID="{6555691D-3F30-40F3-BDEA-0B4724B0671C}" presName="hierChild5" presStyleCnt="0"/>
      <dgm:spPr/>
    </dgm:pt>
    <dgm:pt modelId="{B9D85A1D-1755-4F9D-BC94-72F85F0F704F}" type="pres">
      <dgm:prSet presAssocID="{F4961865-E0E7-4E9F-91F4-AAFCB58C612C}" presName="Name23" presStyleLbl="parChTrans1D4" presStyleIdx="6" presStyleCnt="10"/>
      <dgm:spPr/>
      <dgm:t>
        <a:bodyPr/>
        <a:lstStyle/>
        <a:p>
          <a:endParaRPr lang="en-US"/>
        </a:p>
      </dgm:t>
    </dgm:pt>
    <dgm:pt modelId="{8FD5010A-F4D1-4DC4-9013-B19ECC17FB80}" type="pres">
      <dgm:prSet presAssocID="{4E22E5BC-45B7-4C5F-A784-D9EEE0396126}" presName="hierRoot4" presStyleCnt="0"/>
      <dgm:spPr/>
    </dgm:pt>
    <dgm:pt modelId="{F260EEAE-9764-4BD1-834E-1729FA236351}" type="pres">
      <dgm:prSet presAssocID="{4E22E5BC-45B7-4C5F-A784-D9EEE0396126}" presName="composite4" presStyleCnt="0"/>
      <dgm:spPr/>
    </dgm:pt>
    <dgm:pt modelId="{59B48EFC-8F77-43E2-9C2A-055648F77C99}" type="pres">
      <dgm:prSet presAssocID="{4E22E5BC-45B7-4C5F-A784-D9EEE0396126}" presName="background4" presStyleLbl="node4" presStyleIdx="6" presStyleCnt="10"/>
      <dgm:spPr/>
    </dgm:pt>
    <dgm:pt modelId="{7DE2D72B-CD13-4BCC-9B70-7AF8FA1B1D3C}" type="pres">
      <dgm:prSet presAssocID="{4E22E5BC-45B7-4C5F-A784-D9EEE0396126}" presName="text4" presStyleLbl="fgAcc4" presStyleIdx="6" presStyleCnt="10" custLinFactNeighborX="6327" custLinFactNeighborY="6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ABF3B-D10E-43B4-ACA3-ED39DF4A6F87}" type="pres">
      <dgm:prSet presAssocID="{4E22E5BC-45B7-4C5F-A784-D9EEE0396126}" presName="hierChild5" presStyleCnt="0"/>
      <dgm:spPr/>
    </dgm:pt>
    <dgm:pt modelId="{5B27CEBD-0A8E-4894-8E61-EE973250BDCE}" type="pres">
      <dgm:prSet presAssocID="{C16F5024-7523-4B08-9A28-12EC695BEE39}" presName="Name23" presStyleLbl="parChTrans1D4" presStyleIdx="7" presStyleCnt="10"/>
      <dgm:spPr/>
      <dgm:t>
        <a:bodyPr/>
        <a:lstStyle/>
        <a:p>
          <a:endParaRPr lang="en-US"/>
        </a:p>
      </dgm:t>
    </dgm:pt>
    <dgm:pt modelId="{1AB350B8-F8BE-4665-89EC-D7987C6B1336}" type="pres">
      <dgm:prSet presAssocID="{A4C93356-1C85-4F9D-90EA-817D62256950}" presName="hierRoot4" presStyleCnt="0"/>
      <dgm:spPr/>
    </dgm:pt>
    <dgm:pt modelId="{3900E110-9035-47CE-A5F7-346E427300B9}" type="pres">
      <dgm:prSet presAssocID="{A4C93356-1C85-4F9D-90EA-817D62256950}" presName="composite4" presStyleCnt="0"/>
      <dgm:spPr/>
    </dgm:pt>
    <dgm:pt modelId="{6ED0E7B8-ED68-4C55-B24A-6B9E9C26A0EF}" type="pres">
      <dgm:prSet presAssocID="{A4C93356-1C85-4F9D-90EA-817D62256950}" presName="background4" presStyleLbl="node4" presStyleIdx="7" presStyleCnt="10"/>
      <dgm:spPr/>
    </dgm:pt>
    <dgm:pt modelId="{80C04016-0342-4674-8C54-AE41B34AE95B}" type="pres">
      <dgm:prSet presAssocID="{A4C93356-1C85-4F9D-90EA-817D62256950}" presName="text4" presStyleLbl="fgAcc4" presStyleIdx="7" presStyleCnt="10" custScaleX="117459" custLinFactNeighborX="3917" custLinFactNeighborY="6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1A0E97-4AC8-496F-894B-E571A6270186}" type="pres">
      <dgm:prSet presAssocID="{A4C93356-1C85-4F9D-90EA-817D62256950}" presName="hierChild5" presStyleCnt="0"/>
      <dgm:spPr/>
    </dgm:pt>
    <dgm:pt modelId="{53222A5E-F7E6-4259-83C2-3BCA7D966E20}" type="pres">
      <dgm:prSet presAssocID="{2C18C01C-A542-4787-9A0E-DD6448F9C064}" presName="Name17" presStyleLbl="parChTrans1D3" presStyleIdx="3" presStyleCnt="4"/>
      <dgm:spPr/>
      <dgm:t>
        <a:bodyPr/>
        <a:lstStyle/>
        <a:p>
          <a:endParaRPr lang="en-US"/>
        </a:p>
      </dgm:t>
    </dgm:pt>
    <dgm:pt modelId="{CF66B897-9528-4EA4-8E75-587914A119AF}" type="pres">
      <dgm:prSet presAssocID="{FD30EFA9-C4EF-4A46-8675-5DF82E7874D0}" presName="hierRoot3" presStyleCnt="0"/>
      <dgm:spPr/>
    </dgm:pt>
    <dgm:pt modelId="{62CF3336-CFAD-4752-9492-8F2D4C2A772C}" type="pres">
      <dgm:prSet presAssocID="{FD30EFA9-C4EF-4A46-8675-5DF82E7874D0}" presName="composite3" presStyleCnt="0"/>
      <dgm:spPr/>
    </dgm:pt>
    <dgm:pt modelId="{A3A4D392-1194-4769-8A22-294685F7300F}" type="pres">
      <dgm:prSet presAssocID="{FD30EFA9-C4EF-4A46-8675-5DF82E7874D0}" presName="background3" presStyleLbl="node3" presStyleIdx="3" presStyleCnt="4"/>
      <dgm:spPr/>
    </dgm:pt>
    <dgm:pt modelId="{C8B127BA-D12D-4727-9536-914B1C94969F}" type="pres">
      <dgm:prSet presAssocID="{FD30EFA9-C4EF-4A46-8675-5DF82E7874D0}" presName="text3" presStyleLbl="fgAcc3" presStyleIdx="3" presStyleCnt="4" custScaleX="205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BFE3F-7D01-404E-8B7A-2F542DC97884}" type="pres">
      <dgm:prSet presAssocID="{FD30EFA9-C4EF-4A46-8675-5DF82E7874D0}" presName="hierChild4" presStyleCnt="0"/>
      <dgm:spPr/>
    </dgm:pt>
    <dgm:pt modelId="{EAB5F9BC-5EA0-44F9-B4B2-B7BBD3873060}" type="pres">
      <dgm:prSet presAssocID="{F8025CBF-69CD-43DB-A8D3-3A0ADFDF7B00}" presName="Name23" presStyleLbl="parChTrans1D4" presStyleIdx="8" presStyleCnt="10"/>
      <dgm:spPr/>
      <dgm:t>
        <a:bodyPr/>
        <a:lstStyle/>
        <a:p>
          <a:endParaRPr lang="en-US"/>
        </a:p>
      </dgm:t>
    </dgm:pt>
    <dgm:pt modelId="{BDB17E2C-6C0E-4A99-9AD4-14BE9BE95512}" type="pres">
      <dgm:prSet presAssocID="{6C4E8F3F-8CEB-412D-87D7-FD4751333815}" presName="hierRoot4" presStyleCnt="0"/>
      <dgm:spPr/>
    </dgm:pt>
    <dgm:pt modelId="{C0A57927-3A9B-480A-984F-197AA70505B3}" type="pres">
      <dgm:prSet presAssocID="{6C4E8F3F-8CEB-412D-87D7-FD4751333815}" presName="composite4" presStyleCnt="0"/>
      <dgm:spPr/>
    </dgm:pt>
    <dgm:pt modelId="{F286ED28-DCCA-4274-99C1-F1CB14ABEF51}" type="pres">
      <dgm:prSet presAssocID="{6C4E8F3F-8CEB-412D-87D7-FD4751333815}" presName="background4" presStyleLbl="node4" presStyleIdx="8" presStyleCnt="10"/>
      <dgm:spPr/>
    </dgm:pt>
    <dgm:pt modelId="{36D64DF4-F29D-458E-B083-12E9CA60260D}" type="pres">
      <dgm:prSet presAssocID="{6C4E8F3F-8CEB-412D-87D7-FD4751333815}" presName="text4" presStyleLbl="fgAcc4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0C291-6207-4B62-B764-D530BC38FAFC}" type="pres">
      <dgm:prSet presAssocID="{6C4E8F3F-8CEB-412D-87D7-FD4751333815}" presName="hierChild5" presStyleCnt="0"/>
      <dgm:spPr/>
    </dgm:pt>
    <dgm:pt modelId="{C7B16DA7-3B87-40DB-804D-68264C94A0C4}" type="pres">
      <dgm:prSet presAssocID="{00A49E08-FFB1-409E-90C6-A04724E33B56}" presName="Name23" presStyleLbl="parChTrans1D4" presStyleIdx="9" presStyleCnt="10"/>
      <dgm:spPr/>
      <dgm:t>
        <a:bodyPr/>
        <a:lstStyle/>
        <a:p>
          <a:endParaRPr lang="en-US"/>
        </a:p>
      </dgm:t>
    </dgm:pt>
    <dgm:pt modelId="{0EC7299F-7D40-4AA4-AE36-7C86E0EC82A0}" type="pres">
      <dgm:prSet presAssocID="{3D206EB5-D245-46FA-B8ED-E9DFB18355B5}" presName="hierRoot4" presStyleCnt="0"/>
      <dgm:spPr/>
    </dgm:pt>
    <dgm:pt modelId="{818C64A4-579C-4C81-808B-603CC3A63877}" type="pres">
      <dgm:prSet presAssocID="{3D206EB5-D245-46FA-B8ED-E9DFB18355B5}" presName="composite4" presStyleCnt="0"/>
      <dgm:spPr/>
    </dgm:pt>
    <dgm:pt modelId="{CA2F372A-BF30-49CD-8AD7-8A384E7E763B}" type="pres">
      <dgm:prSet presAssocID="{3D206EB5-D245-46FA-B8ED-E9DFB18355B5}" presName="background4" presStyleLbl="node4" presStyleIdx="9" presStyleCnt="10"/>
      <dgm:spPr/>
    </dgm:pt>
    <dgm:pt modelId="{B57A5145-0610-4C6F-B208-ED74790D34A5}" type="pres">
      <dgm:prSet presAssocID="{3D206EB5-D245-46FA-B8ED-E9DFB18355B5}" presName="text4" presStyleLbl="fgAcc4" presStyleIdx="9" presStyleCnt="10" custScaleX="156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481EEE-7B94-4D0C-9875-E52D1A204EF5}" type="pres">
      <dgm:prSet presAssocID="{3D206EB5-D245-46FA-B8ED-E9DFB18355B5}" presName="hierChild5" presStyleCnt="0"/>
      <dgm:spPr/>
    </dgm:pt>
  </dgm:ptLst>
  <dgm:cxnLst>
    <dgm:cxn modelId="{77787B3D-4D29-41DC-8D9B-B6F59CBFFBAD}" type="presOf" srcId="{2AB4C545-C67F-4B90-B9ED-5D54CBD12CDA}" destId="{AC9997BD-54CB-46A0-8DF3-11D049E4C3AA}" srcOrd="0" destOrd="0" presId="urn:microsoft.com/office/officeart/2005/8/layout/hierarchy1"/>
    <dgm:cxn modelId="{8DA01B07-2729-4783-9FC0-0390F7CA0D5B}" type="presOf" srcId="{2752311F-4A5C-41EB-8AA3-EC42D80811AD}" destId="{74125930-2A05-427F-B3E5-3646DFBD387C}" srcOrd="0" destOrd="0" presId="urn:microsoft.com/office/officeart/2005/8/layout/hierarchy1"/>
    <dgm:cxn modelId="{7124E486-7E99-4C1C-82E4-C07B8302148F}" srcId="{FD30EFA9-C4EF-4A46-8675-5DF82E7874D0}" destId="{3D206EB5-D245-46FA-B8ED-E9DFB18355B5}" srcOrd="1" destOrd="0" parTransId="{00A49E08-FFB1-409E-90C6-A04724E33B56}" sibTransId="{93D52DC7-78F3-493E-AADE-11159EA22AD8}"/>
    <dgm:cxn modelId="{F1260B70-9357-4F53-ACDF-AEE27FAEB6AB}" type="presOf" srcId="{4E22E5BC-45B7-4C5F-A784-D9EEE0396126}" destId="{7DE2D72B-CD13-4BCC-9B70-7AF8FA1B1D3C}" srcOrd="0" destOrd="0" presId="urn:microsoft.com/office/officeart/2005/8/layout/hierarchy1"/>
    <dgm:cxn modelId="{62B27DE3-6AAA-4E7B-B2F9-8E50203660DC}" type="presOf" srcId="{57C995BC-C80F-4006-9AF0-78682C02D25B}" destId="{4B3F3FDA-32C4-45AC-9BF6-32BB0D55FC4D}" srcOrd="0" destOrd="0" presId="urn:microsoft.com/office/officeart/2005/8/layout/hierarchy1"/>
    <dgm:cxn modelId="{6EE49969-EE4B-46A5-AFEC-DE585C3CE6AD}" type="presOf" srcId="{0A77114A-03E7-43E3-81AD-713078B52E2F}" destId="{EEA457D3-6761-44BB-9591-8231528FFB8C}" srcOrd="0" destOrd="0" presId="urn:microsoft.com/office/officeart/2005/8/layout/hierarchy1"/>
    <dgm:cxn modelId="{217F8C19-5D2D-47B2-BDD9-0B0947ABC0B9}" srcId="{CB860142-59FF-471A-9FAB-24D5556C055E}" destId="{4E22E5BC-45B7-4C5F-A784-D9EEE0396126}" srcOrd="4" destOrd="0" parTransId="{F4961865-E0E7-4E9F-91F4-AAFCB58C612C}" sibTransId="{1E14CDE6-263B-4A08-90B6-8268EDD502E7}"/>
    <dgm:cxn modelId="{F81D655F-4DE0-4D87-958D-F2D834C12B07}" type="presOf" srcId="{8A80650F-6496-4E9A-A4B2-D66E30424004}" destId="{ADB6695F-EE9B-43E5-A717-DD148B9FB148}" srcOrd="0" destOrd="0" presId="urn:microsoft.com/office/officeart/2005/8/layout/hierarchy1"/>
    <dgm:cxn modelId="{641123E6-C48E-4F3A-946D-2A1A2AECDFE9}" type="presOf" srcId="{CB860142-59FF-471A-9FAB-24D5556C055E}" destId="{5837B91A-5969-4362-8800-A52D65E419C4}" srcOrd="0" destOrd="0" presId="urn:microsoft.com/office/officeart/2005/8/layout/hierarchy1"/>
    <dgm:cxn modelId="{0C730095-2F6C-4FEC-8048-50811981126B}" type="presOf" srcId="{822875EC-071A-443C-8357-A800BBDC03A9}" destId="{6EBE55DA-058C-4662-B17E-FA5F1F03F109}" srcOrd="0" destOrd="0" presId="urn:microsoft.com/office/officeart/2005/8/layout/hierarchy1"/>
    <dgm:cxn modelId="{E14BDCC7-A3AB-4F0E-ABD4-BF40DD78005A}" type="presOf" srcId="{7FDC09C0-0CF5-4DD8-A99E-40F3BA2E61B4}" destId="{99ACAEBA-B4D9-47DB-93FB-7D1D69323E6E}" srcOrd="0" destOrd="0" presId="urn:microsoft.com/office/officeart/2005/8/layout/hierarchy1"/>
    <dgm:cxn modelId="{3DD22EF4-0A8A-425A-A5DA-9EE7F1D2105B}" type="presOf" srcId="{CBB40C0B-6954-4506-B558-5C210C9B7176}" destId="{6BDD9A20-7B1A-4C2F-ADC1-6274EE4CFEF9}" srcOrd="0" destOrd="0" presId="urn:microsoft.com/office/officeart/2005/8/layout/hierarchy1"/>
    <dgm:cxn modelId="{56067B9A-5B47-4CDF-A656-7891EEF904EB}" srcId="{CB860142-59FF-471A-9FAB-24D5556C055E}" destId="{6555691D-3F30-40F3-BDEA-0B4724B0671C}" srcOrd="3" destOrd="0" parTransId="{7EC500BC-6ADD-4B81-92EC-FA1137A35D02}" sibTransId="{6054377B-A684-4A82-8285-69B064CD4026}"/>
    <dgm:cxn modelId="{D7CABEDA-382C-4F82-A1EC-76B0BD33FC9B}" srcId="{822875EC-071A-443C-8357-A800BBDC03A9}" destId="{0A77114A-03E7-43E3-81AD-713078B52E2F}" srcOrd="1" destOrd="0" parTransId="{995C182F-04EE-499F-A2BB-F2A1CAE44CD4}" sibTransId="{418EF263-7389-424C-B737-211BC1E1FE20}"/>
    <dgm:cxn modelId="{D2BB6D92-B8A5-49EA-82DE-00CF23030C6D}" type="presOf" srcId="{7EC500BC-6ADD-4B81-92EC-FA1137A35D02}" destId="{F1EB20A6-D0BE-473D-8EA1-D88926476A65}" srcOrd="0" destOrd="0" presId="urn:microsoft.com/office/officeart/2005/8/layout/hierarchy1"/>
    <dgm:cxn modelId="{460EEA0D-2DBA-403D-8C20-16C70C9DE578}" type="presOf" srcId="{AFC1B88B-4EC6-4A22-AD9F-D2D66DDE7CE9}" destId="{5B19EE24-5F68-4973-ABAC-E5FE264CC71D}" srcOrd="0" destOrd="0" presId="urn:microsoft.com/office/officeart/2005/8/layout/hierarchy1"/>
    <dgm:cxn modelId="{6C9A2FD7-B899-4E42-8304-EF1192BD5D8D}" srcId="{E2643B0F-3291-4238-B541-9D824E0F170E}" destId="{7FDC09C0-0CF5-4DD8-A99E-40F3BA2E61B4}" srcOrd="0" destOrd="0" parTransId="{38AB66B8-2C57-45BD-B5F9-7A04299EFE8B}" sibTransId="{898F720B-6D50-48FC-B042-7BA96939C29E}"/>
    <dgm:cxn modelId="{D477F8E0-F7F2-4047-B44B-515096740B3F}" type="presOf" srcId="{C16F5024-7523-4B08-9A28-12EC695BEE39}" destId="{5B27CEBD-0A8E-4894-8E61-EE973250BDCE}" srcOrd="0" destOrd="0" presId="urn:microsoft.com/office/officeart/2005/8/layout/hierarchy1"/>
    <dgm:cxn modelId="{D980CDD6-A9F3-44C0-9688-AD0F947CD54A}" type="presOf" srcId="{8A8E6DBC-7D5A-4B17-9725-635110A61397}" destId="{5134F883-683F-48FC-9E15-1E7572E04FBB}" srcOrd="0" destOrd="0" presId="urn:microsoft.com/office/officeart/2005/8/layout/hierarchy1"/>
    <dgm:cxn modelId="{21ECE2C3-7E92-435E-929F-30BF910D61C6}" srcId="{CB860142-59FF-471A-9FAB-24D5556C055E}" destId="{8A8E6DBC-7D5A-4B17-9725-635110A61397}" srcOrd="1" destOrd="0" parTransId="{B6AD59EA-7CA3-436A-B3CC-8FE3BDF2AF20}" sibTransId="{570BC79F-C6C3-4985-BA36-72FE02886805}"/>
    <dgm:cxn modelId="{040DD5F7-6EDE-40F6-B105-7C603B31F7C3}" type="presOf" srcId="{38AB66B8-2C57-45BD-B5F9-7A04299EFE8B}" destId="{0D7B4F9E-1162-4E48-866B-AF448342680C}" srcOrd="0" destOrd="0" presId="urn:microsoft.com/office/officeart/2005/8/layout/hierarchy1"/>
    <dgm:cxn modelId="{8D9DAC6C-2F35-448B-9900-413015A9B516}" type="presOf" srcId="{3D206EB5-D245-46FA-B8ED-E9DFB18355B5}" destId="{B57A5145-0610-4C6F-B208-ED74790D34A5}" srcOrd="0" destOrd="0" presId="urn:microsoft.com/office/officeart/2005/8/layout/hierarchy1"/>
    <dgm:cxn modelId="{30346906-449A-498E-A8D1-07986380FE7A}" srcId="{7FDC09C0-0CF5-4DD8-A99E-40F3BA2E61B4}" destId="{2AB4C545-C67F-4B90-B9ED-5D54CBD12CDA}" srcOrd="0" destOrd="0" parTransId="{663A68FF-B53E-41C3-B80F-535AB5284818}" sibTransId="{A2EBA81F-C2A9-4618-80F9-5543402A378D}"/>
    <dgm:cxn modelId="{6D5DB6AA-A188-47E6-A272-D0CF5A706AF7}" type="presOf" srcId="{995C182F-04EE-499F-A2BB-F2A1CAE44CD4}" destId="{9BA77C4B-F3DA-4DBE-955C-12586812BA78}" srcOrd="0" destOrd="0" presId="urn:microsoft.com/office/officeart/2005/8/layout/hierarchy1"/>
    <dgm:cxn modelId="{9BAA96D7-5641-4F55-B869-37C839C45830}" type="presOf" srcId="{E2643B0F-3291-4238-B541-9D824E0F170E}" destId="{188272DD-7DCE-4427-9B46-FA12E97538C3}" srcOrd="0" destOrd="0" presId="urn:microsoft.com/office/officeart/2005/8/layout/hierarchy1"/>
    <dgm:cxn modelId="{F7DE1097-7249-4CE5-9C6B-CE576799D405}" srcId="{22796E60-51DB-4976-8A10-93767682EAC1}" destId="{CB860142-59FF-471A-9FAB-24D5556C055E}" srcOrd="0" destOrd="0" parTransId="{61458375-78EB-43C5-A8C8-9EE10DD9918D}" sibTransId="{B4D754CC-0B2A-4E98-B931-665D122DF432}"/>
    <dgm:cxn modelId="{AB898B30-1B07-4B0D-BD74-81FA5867763A}" type="presOf" srcId="{A4C93356-1C85-4F9D-90EA-817D62256950}" destId="{80C04016-0342-4674-8C54-AE41B34AE95B}" srcOrd="0" destOrd="0" presId="urn:microsoft.com/office/officeart/2005/8/layout/hierarchy1"/>
    <dgm:cxn modelId="{6D2229A3-4CE1-4162-9DD3-5A62BF1F8D39}" type="presOf" srcId="{FD30EFA9-C4EF-4A46-8675-5DF82E7874D0}" destId="{C8B127BA-D12D-4727-9536-914B1C94969F}" srcOrd="0" destOrd="0" presId="urn:microsoft.com/office/officeart/2005/8/layout/hierarchy1"/>
    <dgm:cxn modelId="{035680C9-CB60-4357-83B4-C988C2A76A86}" type="presOf" srcId="{F4961865-E0E7-4E9F-91F4-AAFCB58C612C}" destId="{B9D85A1D-1755-4F9D-BC94-72F85F0F704F}" srcOrd="0" destOrd="0" presId="urn:microsoft.com/office/officeart/2005/8/layout/hierarchy1"/>
    <dgm:cxn modelId="{7C10A8B6-406F-472A-BEB1-BB5F5A4A0104}" srcId="{FD30EFA9-C4EF-4A46-8675-5DF82E7874D0}" destId="{6C4E8F3F-8CEB-412D-87D7-FD4751333815}" srcOrd="0" destOrd="0" parTransId="{F8025CBF-69CD-43DB-A8D3-3A0ADFDF7B00}" sibTransId="{52B0C906-290B-4738-A668-1A16D45DF938}"/>
    <dgm:cxn modelId="{8AF5BAB3-4CA5-4A41-854A-5BC13CA0C5F1}" type="presOf" srcId="{22796E60-51DB-4976-8A10-93767682EAC1}" destId="{268433F0-CDA7-43B0-B6DE-A6C89553DD30}" srcOrd="0" destOrd="0" presId="urn:microsoft.com/office/officeart/2005/8/layout/hierarchy1"/>
    <dgm:cxn modelId="{588DE22D-4A94-4A14-B203-9ADABB454361}" type="presOf" srcId="{B6AD59EA-7CA3-436A-B3CC-8FE3BDF2AF20}" destId="{70E0DA1F-AE19-491B-B656-3EACFF410A0E}" srcOrd="0" destOrd="0" presId="urn:microsoft.com/office/officeart/2005/8/layout/hierarchy1"/>
    <dgm:cxn modelId="{EFD8CFE9-3C27-49BF-B7B6-4C9C82FBB6CE}" type="presOf" srcId="{663A68FF-B53E-41C3-B80F-535AB5284818}" destId="{F966FEB5-035C-41F9-9C59-1FD4FE8E3F57}" srcOrd="0" destOrd="0" presId="urn:microsoft.com/office/officeart/2005/8/layout/hierarchy1"/>
    <dgm:cxn modelId="{571C4A90-BFDB-4CCA-9E4F-15CC6BF64688}" srcId="{CB860142-59FF-471A-9FAB-24D5556C055E}" destId="{57C995BC-C80F-4006-9AF0-78682C02D25B}" srcOrd="0" destOrd="0" parTransId="{D4460567-9D02-44F9-9C35-222AFD3189F4}" sibTransId="{11262C15-BFE5-4E62-9687-201ABE1E7C27}"/>
    <dgm:cxn modelId="{676306A0-0830-4EC5-80ED-688852FF5E58}" srcId="{822875EC-071A-443C-8357-A800BBDC03A9}" destId="{ABBB4119-66D2-4604-B26C-2FE20280A668}" srcOrd="0" destOrd="0" parTransId="{2752311F-4A5C-41EB-8AA3-EC42D80811AD}" sibTransId="{74E0A9AC-CE32-4301-BC33-4EEC64903983}"/>
    <dgm:cxn modelId="{049A6CA5-5926-4D34-83CD-017DC29CCB3E}" type="presOf" srcId="{35F3350F-F585-4263-9475-D7259702F251}" destId="{601FF127-5031-4C97-9964-976117CF25FA}" srcOrd="0" destOrd="0" presId="urn:microsoft.com/office/officeart/2005/8/layout/hierarchy1"/>
    <dgm:cxn modelId="{058A6A30-B68E-4618-98E2-BA09290CBCE3}" srcId="{7FDC09C0-0CF5-4DD8-A99E-40F3BA2E61B4}" destId="{AFC1B88B-4EC6-4A22-AD9F-D2D66DDE7CE9}" srcOrd="1" destOrd="0" parTransId="{CACD73F2-BCA6-403F-9D2B-02C12F2C5D3F}" sibTransId="{6E092610-BF15-4DE6-8A8F-C8C0766BB394}"/>
    <dgm:cxn modelId="{186D4DDD-3373-4163-8642-9E857038A5EB}" type="presOf" srcId="{ABBB4119-66D2-4604-B26C-2FE20280A668}" destId="{28DF00AF-BB54-4E3D-8891-93AB9799E173}" srcOrd="0" destOrd="0" presId="urn:microsoft.com/office/officeart/2005/8/layout/hierarchy1"/>
    <dgm:cxn modelId="{1E44AFE6-19F3-4679-935F-776DD584316C}" srcId="{22796E60-51DB-4976-8A10-93767682EAC1}" destId="{FD30EFA9-C4EF-4A46-8675-5DF82E7874D0}" srcOrd="1" destOrd="0" parTransId="{2C18C01C-A542-4787-9A0E-DD6448F9C064}" sibTransId="{B92A10E0-78B7-4F9E-9CE0-17B9CF5A543F}"/>
    <dgm:cxn modelId="{AD221778-8640-4B85-88D7-9C641A491BFE}" type="presOf" srcId="{6C4E8F3F-8CEB-412D-87D7-FD4751333815}" destId="{36D64DF4-F29D-458E-B083-12E9CA60260D}" srcOrd="0" destOrd="0" presId="urn:microsoft.com/office/officeart/2005/8/layout/hierarchy1"/>
    <dgm:cxn modelId="{3324D5C9-DE42-48AC-B6B2-C17043D8125F}" type="presOf" srcId="{2C18C01C-A542-4787-9A0E-DD6448F9C064}" destId="{53222A5E-F7E6-4259-83C2-3BCA7D966E20}" srcOrd="0" destOrd="0" presId="urn:microsoft.com/office/officeart/2005/8/layout/hierarchy1"/>
    <dgm:cxn modelId="{44F217A4-4B3C-4DB2-ACD6-F5DD236A689C}" type="presOf" srcId="{00A49E08-FFB1-409E-90C6-A04724E33B56}" destId="{C7B16DA7-3B87-40DB-804D-68264C94A0C4}" srcOrd="0" destOrd="0" presId="urn:microsoft.com/office/officeart/2005/8/layout/hierarchy1"/>
    <dgm:cxn modelId="{7666BC66-34F4-456E-AF42-B7A103C18318}" type="presOf" srcId="{CACD73F2-BCA6-403F-9D2B-02C12F2C5D3F}" destId="{B73944A6-E837-48B3-AF40-C221256D26B0}" srcOrd="0" destOrd="0" presId="urn:microsoft.com/office/officeart/2005/8/layout/hierarchy1"/>
    <dgm:cxn modelId="{6E7234BD-C4EB-4B10-BF9A-428496039E37}" srcId="{E2643B0F-3291-4238-B541-9D824E0F170E}" destId="{22796E60-51DB-4976-8A10-93767682EAC1}" srcOrd="1" destOrd="0" parTransId="{35F3350F-F585-4263-9475-D7259702F251}" sibTransId="{BA9C04C5-DCCC-471F-9CD2-0A748A35C419}"/>
    <dgm:cxn modelId="{08CB2FD5-6CCD-49C5-B870-FD245D747884}" srcId="{8A80650F-6496-4E9A-A4B2-D66E30424004}" destId="{E2643B0F-3291-4238-B541-9D824E0F170E}" srcOrd="0" destOrd="0" parTransId="{CBEEED56-DEED-464B-A01F-A44D1F751388}" sibTransId="{4D4F4E9F-B8B4-4B4E-8ECB-FCE5C4BF5993}"/>
    <dgm:cxn modelId="{FDE01678-B558-456E-9234-857199E84867}" srcId="{CB860142-59FF-471A-9FAB-24D5556C055E}" destId="{822875EC-071A-443C-8357-A800BBDC03A9}" srcOrd="2" destOrd="0" parTransId="{CBB40C0B-6954-4506-B558-5C210C9B7176}" sibTransId="{E292A30F-9F90-40F9-B3E6-CCF56E1713B5}"/>
    <dgm:cxn modelId="{F5B24161-30F0-4862-BC0F-291290B173A0}" type="presOf" srcId="{F8025CBF-69CD-43DB-A8D3-3A0ADFDF7B00}" destId="{EAB5F9BC-5EA0-44F9-B4B2-B7BBD3873060}" srcOrd="0" destOrd="0" presId="urn:microsoft.com/office/officeart/2005/8/layout/hierarchy1"/>
    <dgm:cxn modelId="{5A6DC5CE-D1BE-4B93-92FB-420327161547}" type="presOf" srcId="{61458375-78EB-43C5-A8C8-9EE10DD9918D}" destId="{913EDB2E-DABB-41AB-B173-3A8C95ECA793}" srcOrd="0" destOrd="0" presId="urn:microsoft.com/office/officeart/2005/8/layout/hierarchy1"/>
    <dgm:cxn modelId="{7D09D588-D17D-49B8-A6EE-FF5E16B5A6AE}" type="presOf" srcId="{6555691D-3F30-40F3-BDEA-0B4724B0671C}" destId="{63B282B8-1629-4149-8F27-82CC82868D63}" srcOrd="0" destOrd="0" presId="urn:microsoft.com/office/officeart/2005/8/layout/hierarchy1"/>
    <dgm:cxn modelId="{39C9F568-22FD-4D90-BEC9-666069081AE2}" srcId="{CB860142-59FF-471A-9FAB-24D5556C055E}" destId="{A4C93356-1C85-4F9D-90EA-817D62256950}" srcOrd="5" destOrd="0" parTransId="{C16F5024-7523-4B08-9A28-12EC695BEE39}" sibTransId="{4E205ED3-831A-42F8-A241-DF8E25AE6CFF}"/>
    <dgm:cxn modelId="{0F8E9561-8F3D-4AF9-B17F-943463B07F23}" type="presOf" srcId="{D4460567-9D02-44F9-9C35-222AFD3189F4}" destId="{746CB48E-0974-4209-A9DC-88C6BD094190}" srcOrd="0" destOrd="0" presId="urn:microsoft.com/office/officeart/2005/8/layout/hierarchy1"/>
    <dgm:cxn modelId="{CD0F2D41-A568-458C-9B43-6E35A94BDE6A}" type="presParOf" srcId="{ADB6695F-EE9B-43E5-A717-DD148B9FB148}" destId="{BCDFE2D0-3B9F-4933-8DAB-6CC4720302A0}" srcOrd="0" destOrd="0" presId="urn:microsoft.com/office/officeart/2005/8/layout/hierarchy1"/>
    <dgm:cxn modelId="{85C35202-1935-42E2-BA25-882D29E9697A}" type="presParOf" srcId="{BCDFE2D0-3B9F-4933-8DAB-6CC4720302A0}" destId="{C239B0EF-CACD-4A04-BCCD-B7F550CEA95D}" srcOrd="0" destOrd="0" presId="urn:microsoft.com/office/officeart/2005/8/layout/hierarchy1"/>
    <dgm:cxn modelId="{2B1F7D9D-A8CE-435B-8BCE-695218E248D3}" type="presParOf" srcId="{C239B0EF-CACD-4A04-BCCD-B7F550CEA95D}" destId="{2A03D210-0686-43DF-AA87-07E2B2317834}" srcOrd="0" destOrd="0" presId="urn:microsoft.com/office/officeart/2005/8/layout/hierarchy1"/>
    <dgm:cxn modelId="{8031E4D1-6251-42D5-BA33-633F40C95438}" type="presParOf" srcId="{C239B0EF-CACD-4A04-BCCD-B7F550CEA95D}" destId="{188272DD-7DCE-4427-9B46-FA12E97538C3}" srcOrd="1" destOrd="0" presId="urn:microsoft.com/office/officeart/2005/8/layout/hierarchy1"/>
    <dgm:cxn modelId="{D8AD9906-C922-4503-9986-AF0E6FAE2A20}" type="presParOf" srcId="{BCDFE2D0-3B9F-4933-8DAB-6CC4720302A0}" destId="{5C53B3B6-C6AD-4B66-9792-C68213A64CAC}" srcOrd="1" destOrd="0" presId="urn:microsoft.com/office/officeart/2005/8/layout/hierarchy1"/>
    <dgm:cxn modelId="{5DAF8CBE-E723-4F9B-87B7-94086AB80E45}" type="presParOf" srcId="{5C53B3B6-C6AD-4B66-9792-C68213A64CAC}" destId="{0D7B4F9E-1162-4E48-866B-AF448342680C}" srcOrd="0" destOrd="0" presId="urn:microsoft.com/office/officeart/2005/8/layout/hierarchy1"/>
    <dgm:cxn modelId="{191DE506-178B-4330-BD2B-23CFD0540B5D}" type="presParOf" srcId="{5C53B3B6-C6AD-4B66-9792-C68213A64CAC}" destId="{EC44368E-147C-420A-8F4C-BA85698CEFFA}" srcOrd="1" destOrd="0" presId="urn:microsoft.com/office/officeart/2005/8/layout/hierarchy1"/>
    <dgm:cxn modelId="{363BEB59-BD65-4ABF-B1A4-811950714748}" type="presParOf" srcId="{EC44368E-147C-420A-8F4C-BA85698CEFFA}" destId="{51EC7238-08DC-43F7-8BAB-3EE1E3BCD422}" srcOrd="0" destOrd="0" presId="urn:microsoft.com/office/officeart/2005/8/layout/hierarchy1"/>
    <dgm:cxn modelId="{4A9027DC-E47F-4E2E-B743-D86A692C4DD8}" type="presParOf" srcId="{51EC7238-08DC-43F7-8BAB-3EE1E3BCD422}" destId="{98097FE1-950A-49EA-A245-326D95E2B30B}" srcOrd="0" destOrd="0" presId="urn:microsoft.com/office/officeart/2005/8/layout/hierarchy1"/>
    <dgm:cxn modelId="{C9BFE233-4171-4720-91CB-4A480C331730}" type="presParOf" srcId="{51EC7238-08DC-43F7-8BAB-3EE1E3BCD422}" destId="{99ACAEBA-B4D9-47DB-93FB-7D1D69323E6E}" srcOrd="1" destOrd="0" presId="urn:microsoft.com/office/officeart/2005/8/layout/hierarchy1"/>
    <dgm:cxn modelId="{F6871416-6C8C-4E4D-823F-F0B1DB8EE5FB}" type="presParOf" srcId="{EC44368E-147C-420A-8F4C-BA85698CEFFA}" destId="{66868900-B54D-49FA-BF29-70B69EBC9CB5}" srcOrd="1" destOrd="0" presId="urn:microsoft.com/office/officeart/2005/8/layout/hierarchy1"/>
    <dgm:cxn modelId="{64F22FFB-C06E-4CC0-842D-08DDA1E6635B}" type="presParOf" srcId="{66868900-B54D-49FA-BF29-70B69EBC9CB5}" destId="{F966FEB5-035C-41F9-9C59-1FD4FE8E3F57}" srcOrd="0" destOrd="0" presId="urn:microsoft.com/office/officeart/2005/8/layout/hierarchy1"/>
    <dgm:cxn modelId="{10DA8F19-B3C5-4446-97EA-250F975BDF13}" type="presParOf" srcId="{66868900-B54D-49FA-BF29-70B69EBC9CB5}" destId="{5967D214-FDC4-41D8-BBF0-555ACC9DEC31}" srcOrd="1" destOrd="0" presId="urn:microsoft.com/office/officeart/2005/8/layout/hierarchy1"/>
    <dgm:cxn modelId="{B455A781-DDB3-4E5A-874B-AD5917131D17}" type="presParOf" srcId="{5967D214-FDC4-41D8-BBF0-555ACC9DEC31}" destId="{79787017-DFD7-4642-8A7B-8F307610D383}" srcOrd="0" destOrd="0" presId="urn:microsoft.com/office/officeart/2005/8/layout/hierarchy1"/>
    <dgm:cxn modelId="{C780F0B7-6125-434E-828A-3209F86EC924}" type="presParOf" srcId="{79787017-DFD7-4642-8A7B-8F307610D383}" destId="{A4242378-0110-4A6F-BBF8-578D9E3C14EA}" srcOrd="0" destOrd="0" presId="urn:microsoft.com/office/officeart/2005/8/layout/hierarchy1"/>
    <dgm:cxn modelId="{CBE55A42-8897-4A9F-AFCD-3EBBD4B67026}" type="presParOf" srcId="{79787017-DFD7-4642-8A7B-8F307610D383}" destId="{AC9997BD-54CB-46A0-8DF3-11D049E4C3AA}" srcOrd="1" destOrd="0" presId="urn:microsoft.com/office/officeart/2005/8/layout/hierarchy1"/>
    <dgm:cxn modelId="{CEAEC4B8-A370-4ED6-BF4D-AEFA10F2CAC4}" type="presParOf" srcId="{5967D214-FDC4-41D8-BBF0-555ACC9DEC31}" destId="{84044665-2925-4762-9D27-818DD18FD39F}" srcOrd="1" destOrd="0" presId="urn:microsoft.com/office/officeart/2005/8/layout/hierarchy1"/>
    <dgm:cxn modelId="{2E307301-6B61-4222-97B9-1F3B0602B938}" type="presParOf" srcId="{66868900-B54D-49FA-BF29-70B69EBC9CB5}" destId="{B73944A6-E837-48B3-AF40-C221256D26B0}" srcOrd="2" destOrd="0" presId="urn:microsoft.com/office/officeart/2005/8/layout/hierarchy1"/>
    <dgm:cxn modelId="{639110F7-3948-4160-9D53-D22F963062B4}" type="presParOf" srcId="{66868900-B54D-49FA-BF29-70B69EBC9CB5}" destId="{838CA0C2-4E86-4EFE-A9AD-9BD425A447A2}" srcOrd="3" destOrd="0" presId="urn:microsoft.com/office/officeart/2005/8/layout/hierarchy1"/>
    <dgm:cxn modelId="{6A57D7B4-D77F-4DB0-9F56-5F3F19B9DE7E}" type="presParOf" srcId="{838CA0C2-4E86-4EFE-A9AD-9BD425A447A2}" destId="{35C12EFC-A190-4EF3-9475-8C5B3628C2E8}" srcOrd="0" destOrd="0" presId="urn:microsoft.com/office/officeart/2005/8/layout/hierarchy1"/>
    <dgm:cxn modelId="{0D1B90C6-3C83-48B7-959B-4313A6928181}" type="presParOf" srcId="{35C12EFC-A190-4EF3-9475-8C5B3628C2E8}" destId="{A4E24972-EF40-4AEE-9DC9-3E21CDA0FEBA}" srcOrd="0" destOrd="0" presId="urn:microsoft.com/office/officeart/2005/8/layout/hierarchy1"/>
    <dgm:cxn modelId="{ECF86F65-AFC0-44E3-B7D5-5D2F7D506CAA}" type="presParOf" srcId="{35C12EFC-A190-4EF3-9475-8C5B3628C2E8}" destId="{5B19EE24-5F68-4973-ABAC-E5FE264CC71D}" srcOrd="1" destOrd="0" presId="urn:microsoft.com/office/officeart/2005/8/layout/hierarchy1"/>
    <dgm:cxn modelId="{D94753EB-FCF9-420C-BAAB-1D062EDEF774}" type="presParOf" srcId="{838CA0C2-4E86-4EFE-A9AD-9BD425A447A2}" destId="{74E6FDCB-9506-48F6-A145-90B6FF914E7B}" srcOrd="1" destOrd="0" presId="urn:microsoft.com/office/officeart/2005/8/layout/hierarchy1"/>
    <dgm:cxn modelId="{430E939C-71B3-4E03-8EB2-F3814E888D27}" type="presParOf" srcId="{5C53B3B6-C6AD-4B66-9792-C68213A64CAC}" destId="{601FF127-5031-4C97-9964-976117CF25FA}" srcOrd="2" destOrd="0" presId="urn:microsoft.com/office/officeart/2005/8/layout/hierarchy1"/>
    <dgm:cxn modelId="{1DBA9BA6-F261-4634-8423-92110D0F8D6C}" type="presParOf" srcId="{5C53B3B6-C6AD-4B66-9792-C68213A64CAC}" destId="{5087FCFB-3726-44B4-B1DA-EFA4C3217A6C}" srcOrd="3" destOrd="0" presId="urn:microsoft.com/office/officeart/2005/8/layout/hierarchy1"/>
    <dgm:cxn modelId="{DF7BB533-BF34-4ABD-B3E6-6D2D440447C0}" type="presParOf" srcId="{5087FCFB-3726-44B4-B1DA-EFA4C3217A6C}" destId="{ABD9E1E0-B21F-4AB7-8850-90E85694A038}" srcOrd="0" destOrd="0" presId="urn:microsoft.com/office/officeart/2005/8/layout/hierarchy1"/>
    <dgm:cxn modelId="{88832735-A601-4C4C-876A-D4E9A9BECA91}" type="presParOf" srcId="{ABD9E1E0-B21F-4AB7-8850-90E85694A038}" destId="{A9CC85CD-2177-4D11-A0D4-B022C25AD4CD}" srcOrd="0" destOrd="0" presId="urn:microsoft.com/office/officeart/2005/8/layout/hierarchy1"/>
    <dgm:cxn modelId="{817528D3-F7DD-49C8-B028-B87F5FE35231}" type="presParOf" srcId="{ABD9E1E0-B21F-4AB7-8850-90E85694A038}" destId="{268433F0-CDA7-43B0-B6DE-A6C89553DD30}" srcOrd="1" destOrd="0" presId="urn:microsoft.com/office/officeart/2005/8/layout/hierarchy1"/>
    <dgm:cxn modelId="{688B52ED-F9DD-4E91-8A82-68FD7EE7EF7C}" type="presParOf" srcId="{5087FCFB-3726-44B4-B1DA-EFA4C3217A6C}" destId="{55FB2CCE-6D66-4081-97BA-0FF73E02F8D3}" srcOrd="1" destOrd="0" presId="urn:microsoft.com/office/officeart/2005/8/layout/hierarchy1"/>
    <dgm:cxn modelId="{D23A46F6-24CE-458B-9148-9D21895C6B20}" type="presParOf" srcId="{55FB2CCE-6D66-4081-97BA-0FF73E02F8D3}" destId="{913EDB2E-DABB-41AB-B173-3A8C95ECA793}" srcOrd="0" destOrd="0" presId="urn:microsoft.com/office/officeart/2005/8/layout/hierarchy1"/>
    <dgm:cxn modelId="{E4ACEFBC-EEFC-44AA-8C3B-427D34AC88E9}" type="presParOf" srcId="{55FB2CCE-6D66-4081-97BA-0FF73E02F8D3}" destId="{D8283889-61B6-4E8D-8656-2FDB16D53200}" srcOrd="1" destOrd="0" presId="urn:microsoft.com/office/officeart/2005/8/layout/hierarchy1"/>
    <dgm:cxn modelId="{BF3FE0C0-3BCE-41FA-BF5C-01A4CD7A5854}" type="presParOf" srcId="{D8283889-61B6-4E8D-8656-2FDB16D53200}" destId="{A1D567EA-1C32-4270-BD98-F5122BB0F6BE}" srcOrd="0" destOrd="0" presId="urn:microsoft.com/office/officeart/2005/8/layout/hierarchy1"/>
    <dgm:cxn modelId="{3E0044AB-49FD-4653-985D-73585AFA4DD0}" type="presParOf" srcId="{A1D567EA-1C32-4270-BD98-F5122BB0F6BE}" destId="{921F9904-9275-4C44-B886-53AF97700FDB}" srcOrd="0" destOrd="0" presId="urn:microsoft.com/office/officeart/2005/8/layout/hierarchy1"/>
    <dgm:cxn modelId="{17EEF409-A351-47EF-9A29-244BCD933C72}" type="presParOf" srcId="{A1D567EA-1C32-4270-BD98-F5122BB0F6BE}" destId="{5837B91A-5969-4362-8800-A52D65E419C4}" srcOrd="1" destOrd="0" presId="urn:microsoft.com/office/officeart/2005/8/layout/hierarchy1"/>
    <dgm:cxn modelId="{D3B0853A-F706-4EE2-97EE-D5C9280DDB67}" type="presParOf" srcId="{D8283889-61B6-4E8D-8656-2FDB16D53200}" destId="{CE5517C9-C603-41FA-9781-1B6FC5B81448}" srcOrd="1" destOrd="0" presId="urn:microsoft.com/office/officeart/2005/8/layout/hierarchy1"/>
    <dgm:cxn modelId="{2633A2C8-64B5-496E-B8CB-073470034B1E}" type="presParOf" srcId="{CE5517C9-C603-41FA-9781-1B6FC5B81448}" destId="{746CB48E-0974-4209-A9DC-88C6BD094190}" srcOrd="0" destOrd="0" presId="urn:microsoft.com/office/officeart/2005/8/layout/hierarchy1"/>
    <dgm:cxn modelId="{2E5D8BB2-E8A3-42FB-AC13-36D30A1ED675}" type="presParOf" srcId="{CE5517C9-C603-41FA-9781-1B6FC5B81448}" destId="{F14C3BFA-406C-4767-9B70-CA4114F91C4B}" srcOrd="1" destOrd="0" presId="urn:microsoft.com/office/officeart/2005/8/layout/hierarchy1"/>
    <dgm:cxn modelId="{C17F057D-664D-4ADD-BA88-69748B9A62F5}" type="presParOf" srcId="{F14C3BFA-406C-4767-9B70-CA4114F91C4B}" destId="{D5D7E861-2D81-471F-B35D-B516DCBF6A9B}" srcOrd="0" destOrd="0" presId="urn:microsoft.com/office/officeart/2005/8/layout/hierarchy1"/>
    <dgm:cxn modelId="{A6DD1307-7C30-4F0F-9A91-9E3A151B1ACF}" type="presParOf" srcId="{D5D7E861-2D81-471F-B35D-B516DCBF6A9B}" destId="{1D72888B-6B4C-4C58-9E3D-39D720B117E7}" srcOrd="0" destOrd="0" presId="urn:microsoft.com/office/officeart/2005/8/layout/hierarchy1"/>
    <dgm:cxn modelId="{F1E35480-53D2-401E-92AE-D12F182B17C0}" type="presParOf" srcId="{D5D7E861-2D81-471F-B35D-B516DCBF6A9B}" destId="{4B3F3FDA-32C4-45AC-9BF6-32BB0D55FC4D}" srcOrd="1" destOrd="0" presId="urn:microsoft.com/office/officeart/2005/8/layout/hierarchy1"/>
    <dgm:cxn modelId="{D8769626-3EE7-480C-9691-E9A6C51EE9CC}" type="presParOf" srcId="{F14C3BFA-406C-4767-9B70-CA4114F91C4B}" destId="{1D0B7832-F62D-4451-A7BE-C6A9DA2C5B88}" srcOrd="1" destOrd="0" presId="urn:microsoft.com/office/officeart/2005/8/layout/hierarchy1"/>
    <dgm:cxn modelId="{0233FB3E-3CCF-497D-AEAB-FA98D2A3707E}" type="presParOf" srcId="{CE5517C9-C603-41FA-9781-1B6FC5B81448}" destId="{70E0DA1F-AE19-491B-B656-3EACFF410A0E}" srcOrd="2" destOrd="0" presId="urn:microsoft.com/office/officeart/2005/8/layout/hierarchy1"/>
    <dgm:cxn modelId="{CCD18864-71EC-4FDE-8441-6CFF53036F72}" type="presParOf" srcId="{CE5517C9-C603-41FA-9781-1B6FC5B81448}" destId="{00C65865-6065-43EB-9924-0C7CB0CFA836}" srcOrd="3" destOrd="0" presId="urn:microsoft.com/office/officeart/2005/8/layout/hierarchy1"/>
    <dgm:cxn modelId="{6A51381B-7830-4D00-BC8F-FB0A437177D8}" type="presParOf" srcId="{00C65865-6065-43EB-9924-0C7CB0CFA836}" destId="{1477A068-0594-498E-9BBB-2B682B6724CB}" srcOrd="0" destOrd="0" presId="urn:microsoft.com/office/officeart/2005/8/layout/hierarchy1"/>
    <dgm:cxn modelId="{FFC40C78-F59D-4F06-B9E4-336C5D131295}" type="presParOf" srcId="{1477A068-0594-498E-9BBB-2B682B6724CB}" destId="{B9AB339D-C4C5-4E37-91DA-520823839243}" srcOrd="0" destOrd="0" presId="urn:microsoft.com/office/officeart/2005/8/layout/hierarchy1"/>
    <dgm:cxn modelId="{EC39C2D9-1436-4720-9D8C-857C351C2066}" type="presParOf" srcId="{1477A068-0594-498E-9BBB-2B682B6724CB}" destId="{5134F883-683F-48FC-9E15-1E7572E04FBB}" srcOrd="1" destOrd="0" presId="urn:microsoft.com/office/officeart/2005/8/layout/hierarchy1"/>
    <dgm:cxn modelId="{AA162253-AF31-438E-8EAE-AA84E8246CF9}" type="presParOf" srcId="{00C65865-6065-43EB-9924-0C7CB0CFA836}" destId="{87ACB18A-1D1D-4ABF-86C5-8619D72601D7}" srcOrd="1" destOrd="0" presId="urn:microsoft.com/office/officeart/2005/8/layout/hierarchy1"/>
    <dgm:cxn modelId="{76E78F6C-8D04-4BAF-83F6-25E42DDEC795}" type="presParOf" srcId="{CE5517C9-C603-41FA-9781-1B6FC5B81448}" destId="{6BDD9A20-7B1A-4C2F-ADC1-6274EE4CFEF9}" srcOrd="4" destOrd="0" presId="urn:microsoft.com/office/officeart/2005/8/layout/hierarchy1"/>
    <dgm:cxn modelId="{2AE0936F-040B-49A3-9BEF-176EF2D49B95}" type="presParOf" srcId="{CE5517C9-C603-41FA-9781-1B6FC5B81448}" destId="{9FCB581A-12EE-4B1D-A8F8-1DA8C2E1AFEF}" srcOrd="5" destOrd="0" presId="urn:microsoft.com/office/officeart/2005/8/layout/hierarchy1"/>
    <dgm:cxn modelId="{7E9EC9A5-4F38-45A8-B074-410B5A5477BA}" type="presParOf" srcId="{9FCB581A-12EE-4B1D-A8F8-1DA8C2E1AFEF}" destId="{233B0BA4-4BA7-4F13-A279-C96177136C57}" srcOrd="0" destOrd="0" presId="urn:microsoft.com/office/officeart/2005/8/layout/hierarchy1"/>
    <dgm:cxn modelId="{2FA7A14C-8258-479A-9D6A-623ABAEAE586}" type="presParOf" srcId="{233B0BA4-4BA7-4F13-A279-C96177136C57}" destId="{756A3512-B7B9-496D-8503-7FC167FE9DF6}" srcOrd="0" destOrd="0" presId="urn:microsoft.com/office/officeart/2005/8/layout/hierarchy1"/>
    <dgm:cxn modelId="{67C35EBE-2649-43ED-B448-EE7C674E0AC5}" type="presParOf" srcId="{233B0BA4-4BA7-4F13-A279-C96177136C57}" destId="{6EBE55DA-058C-4662-B17E-FA5F1F03F109}" srcOrd="1" destOrd="0" presId="urn:microsoft.com/office/officeart/2005/8/layout/hierarchy1"/>
    <dgm:cxn modelId="{B30678CE-57EA-41F0-89B6-A8491A3DE321}" type="presParOf" srcId="{9FCB581A-12EE-4B1D-A8F8-1DA8C2E1AFEF}" destId="{220FA471-1660-4728-8DA1-500A5ECF446C}" srcOrd="1" destOrd="0" presId="urn:microsoft.com/office/officeart/2005/8/layout/hierarchy1"/>
    <dgm:cxn modelId="{80C199ED-29EC-47F2-9154-F294061965BC}" type="presParOf" srcId="{220FA471-1660-4728-8DA1-500A5ECF446C}" destId="{74125930-2A05-427F-B3E5-3646DFBD387C}" srcOrd="0" destOrd="0" presId="urn:microsoft.com/office/officeart/2005/8/layout/hierarchy1"/>
    <dgm:cxn modelId="{953C50F4-334F-4D37-BB12-9ED83938433A}" type="presParOf" srcId="{220FA471-1660-4728-8DA1-500A5ECF446C}" destId="{CD64365A-E40B-4FCB-ABFF-ACDCEE99747D}" srcOrd="1" destOrd="0" presId="urn:microsoft.com/office/officeart/2005/8/layout/hierarchy1"/>
    <dgm:cxn modelId="{1B44C0BF-4FDD-4605-9176-4DD735F00393}" type="presParOf" srcId="{CD64365A-E40B-4FCB-ABFF-ACDCEE99747D}" destId="{F5029BBA-8378-4DDE-9B37-8F10CB7CD072}" srcOrd="0" destOrd="0" presId="urn:microsoft.com/office/officeart/2005/8/layout/hierarchy1"/>
    <dgm:cxn modelId="{9F990666-C25A-4999-B24A-B61F61852387}" type="presParOf" srcId="{F5029BBA-8378-4DDE-9B37-8F10CB7CD072}" destId="{AEA12C04-157D-42DB-9CE6-69C5FAC033CB}" srcOrd="0" destOrd="0" presId="urn:microsoft.com/office/officeart/2005/8/layout/hierarchy1"/>
    <dgm:cxn modelId="{D010C8F5-EF1E-403D-BFE8-00A39D7A1C60}" type="presParOf" srcId="{F5029BBA-8378-4DDE-9B37-8F10CB7CD072}" destId="{28DF00AF-BB54-4E3D-8891-93AB9799E173}" srcOrd="1" destOrd="0" presId="urn:microsoft.com/office/officeart/2005/8/layout/hierarchy1"/>
    <dgm:cxn modelId="{BE9CDA52-640A-4A02-BE16-ECC2490ADD50}" type="presParOf" srcId="{CD64365A-E40B-4FCB-ABFF-ACDCEE99747D}" destId="{BE73FFA6-BC2F-4DC7-A1C9-AFC4AC8AF535}" srcOrd="1" destOrd="0" presId="urn:microsoft.com/office/officeart/2005/8/layout/hierarchy1"/>
    <dgm:cxn modelId="{3D5676CD-7024-4B47-AE7D-7ABF5B94550B}" type="presParOf" srcId="{220FA471-1660-4728-8DA1-500A5ECF446C}" destId="{9BA77C4B-F3DA-4DBE-955C-12586812BA78}" srcOrd="2" destOrd="0" presId="urn:microsoft.com/office/officeart/2005/8/layout/hierarchy1"/>
    <dgm:cxn modelId="{E069610D-6797-4E51-802A-88254136DD2C}" type="presParOf" srcId="{220FA471-1660-4728-8DA1-500A5ECF446C}" destId="{D648FFFA-367E-489A-84FE-5770BB89BBFA}" srcOrd="3" destOrd="0" presId="urn:microsoft.com/office/officeart/2005/8/layout/hierarchy1"/>
    <dgm:cxn modelId="{F65F376B-48BB-43AD-AE39-E063FE032C19}" type="presParOf" srcId="{D648FFFA-367E-489A-84FE-5770BB89BBFA}" destId="{2A6A04D9-B66E-43FF-80ED-EB9E18F2845A}" srcOrd="0" destOrd="0" presId="urn:microsoft.com/office/officeart/2005/8/layout/hierarchy1"/>
    <dgm:cxn modelId="{BFE392D4-D280-4660-A37B-DC262B8D412C}" type="presParOf" srcId="{2A6A04D9-B66E-43FF-80ED-EB9E18F2845A}" destId="{3589EB0A-1702-4542-B3EF-3CDBBDCC8F90}" srcOrd="0" destOrd="0" presId="urn:microsoft.com/office/officeart/2005/8/layout/hierarchy1"/>
    <dgm:cxn modelId="{817A6CA7-A258-4A85-B33A-06CF8137A4E3}" type="presParOf" srcId="{2A6A04D9-B66E-43FF-80ED-EB9E18F2845A}" destId="{EEA457D3-6761-44BB-9591-8231528FFB8C}" srcOrd="1" destOrd="0" presId="urn:microsoft.com/office/officeart/2005/8/layout/hierarchy1"/>
    <dgm:cxn modelId="{2C35C3E7-6564-4A69-BCFD-CC7A4D0A21C6}" type="presParOf" srcId="{D648FFFA-367E-489A-84FE-5770BB89BBFA}" destId="{0C59C38C-84D3-4E4B-B35A-6990656EE2D1}" srcOrd="1" destOrd="0" presId="urn:microsoft.com/office/officeart/2005/8/layout/hierarchy1"/>
    <dgm:cxn modelId="{F3D4C0C9-5555-42B0-9A08-9FC9F70066E6}" type="presParOf" srcId="{CE5517C9-C603-41FA-9781-1B6FC5B81448}" destId="{F1EB20A6-D0BE-473D-8EA1-D88926476A65}" srcOrd="6" destOrd="0" presId="urn:microsoft.com/office/officeart/2005/8/layout/hierarchy1"/>
    <dgm:cxn modelId="{96F5279F-2E74-4770-B776-156878349E1A}" type="presParOf" srcId="{CE5517C9-C603-41FA-9781-1B6FC5B81448}" destId="{547E7DE6-3425-4095-BEC6-9B3F559349E2}" srcOrd="7" destOrd="0" presId="urn:microsoft.com/office/officeart/2005/8/layout/hierarchy1"/>
    <dgm:cxn modelId="{7EFCEA8C-7BC2-42D7-A2C3-65A77ED5ED83}" type="presParOf" srcId="{547E7DE6-3425-4095-BEC6-9B3F559349E2}" destId="{CF22932A-D43D-48B3-AA42-6EE1450F0B83}" srcOrd="0" destOrd="0" presId="urn:microsoft.com/office/officeart/2005/8/layout/hierarchy1"/>
    <dgm:cxn modelId="{E2B91952-2BF5-4BB9-98C8-755AEA3247FD}" type="presParOf" srcId="{CF22932A-D43D-48B3-AA42-6EE1450F0B83}" destId="{03247DD9-E1F4-4B99-B47B-C593FC4FF557}" srcOrd="0" destOrd="0" presId="urn:microsoft.com/office/officeart/2005/8/layout/hierarchy1"/>
    <dgm:cxn modelId="{AA4EB32F-C408-4980-9163-E410A0DAB443}" type="presParOf" srcId="{CF22932A-D43D-48B3-AA42-6EE1450F0B83}" destId="{63B282B8-1629-4149-8F27-82CC82868D63}" srcOrd="1" destOrd="0" presId="urn:microsoft.com/office/officeart/2005/8/layout/hierarchy1"/>
    <dgm:cxn modelId="{282B59F1-40C6-4F96-B980-1BF5C5DE3EBE}" type="presParOf" srcId="{547E7DE6-3425-4095-BEC6-9B3F559349E2}" destId="{8B9A3A1D-747B-4F2C-9B17-1E8D84EDFDF0}" srcOrd="1" destOrd="0" presId="urn:microsoft.com/office/officeart/2005/8/layout/hierarchy1"/>
    <dgm:cxn modelId="{C3F1BCCC-639F-4822-AB5B-C863D2C1AD81}" type="presParOf" srcId="{CE5517C9-C603-41FA-9781-1B6FC5B81448}" destId="{B9D85A1D-1755-4F9D-BC94-72F85F0F704F}" srcOrd="8" destOrd="0" presId="urn:microsoft.com/office/officeart/2005/8/layout/hierarchy1"/>
    <dgm:cxn modelId="{A92D9557-E7E5-4DEF-8DF7-E10534A49ECD}" type="presParOf" srcId="{CE5517C9-C603-41FA-9781-1B6FC5B81448}" destId="{8FD5010A-F4D1-4DC4-9013-B19ECC17FB80}" srcOrd="9" destOrd="0" presId="urn:microsoft.com/office/officeart/2005/8/layout/hierarchy1"/>
    <dgm:cxn modelId="{A2030176-5D3D-432D-B894-FC4BE1ED3F25}" type="presParOf" srcId="{8FD5010A-F4D1-4DC4-9013-B19ECC17FB80}" destId="{F260EEAE-9764-4BD1-834E-1729FA236351}" srcOrd="0" destOrd="0" presId="urn:microsoft.com/office/officeart/2005/8/layout/hierarchy1"/>
    <dgm:cxn modelId="{9D4490B8-39C6-4F1A-AEF4-B95B289D7EDC}" type="presParOf" srcId="{F260EEAE-9764-4BD1-834E-1729FA236351}" destId="{59B48EFC-8F77-43E2-9C2A-055648F77C99}" srcOrd="0" destOrd="0" presId="urn:microsoft.com/office/officeart/2005/8/layout/hierarchy1"/>
    <dgm:cxn modelId="{E4B5A400-1A2A-4D90-8140-86A487993FBD}" type="presParOf" srcId="{F260EEAE-9764-4BD1-834E-1729FA236351}" destId="{7DE2D72B-CD13-4BCC-9B70-7AF8FA1B1D3C}" srcOrd="1" destOrd="0" presId="urn:microsoft.com/office/officeart/2005/8/layout/hierarchy1"/>
    <dgm:cxn modelId="{B50C781B-C580-472A-9567-050ED63CA2F3}" type="presParOf" srcId="{8FD5010A-F4D1-4DC4-9013-B19ECC17FB80}" destId="{F81ABF3B-D10E-43B4-ACA3-ED39DF4A6F87}" srcOrd="1" destOrd="0" presId="urn:microsoft.com/office/officeart/2005/8/layout/hierarchy1"/>
    <dgm:cxn modelId="{502CBDCE-C1BA-4ADE-86FE-14692DEC7E23}" type="presParOf" srcId="{CE5517C9-C603-41FA-9781-1B6FC5B81448}" destId="{5B27CEBD-0A8E-4894-8E61-EE973250BDCE}" srcOrd="10" destOrd="0" presId="urn:microsoft.com/office/officeart/2005/8/layout/hierarchy1"/>
    <dgm:cxn modelId="{081A8B51-6B78-4442-BD82-4C631D3AE09C}" type="presParOf" srcId="{CE5517C9-C603-41FA-9781-1B6FC5B81448}" destId="{1AB350B8-F8BE-4665-89EC-D7987C6B1336}" srcOrd="11" destOrd="0" presId="urn:microsoft.com/office/officeart/2005/8/layout/hierarchy1"/>
    <dgm:cxn modelId="{7B5BFBD7-AE89-4864-9A62-C308A95174AC}" type="presParOf" srcId="{1AB350B8-F8BE-4665-89EC-D7987C6B1336}" destId="{3900E110-9035-47CE-A5F7-346E427300B9}" srcOrd="0" destOrd="0" presId="urn:microsoft.com/office/officeart/2005/8/layout/hierarchy1"/>
    <dgm:cxn modelId="{7BEAAE61-00A3-4BB7-B5C3-E8930DDF0AA4}" type="presParOf" srcId="{3900E110-9035-47CE-A5F7-346E427300B9}" destId="{6ED0E7B8-ED68-4C55-B24A-6B9E9C26A0EF}" srcOrd="0" destOrd="0" presId="urn:microsoft.com/office/officeart/2005/8/layout/hierarchy1"/>
    <dgm:cxn modelId="{6962F263-FFDA-4CB0-9D58-B424F888885F}" type="presParOf" srcId="{3900E110-9035-47CE-A5F7-346E427300B9}" destId="{80C04016-0342-4674-8C54-AE41B34AE95B}" srcOrd="1" destOrd="0" presId="urn:microsoft.com/office/officeart/2005/8/layout/hierarchy1"/>
    <dgm:cxn modelId="{6C210B29-0D64-4C36-8AFF-1634273EFC8F}" type="presParOf" srcId="{1AB350B8-F8BE-4665-89EC-D7987C6B1336}" destId="{FA1A0E97-4AC8-496F-894B-E571A6270186}" srcOrd="1" destOrd="0" presId="urn:microsoft.com/office/officeart/2005/8/layout/hierarchy1"/>
    <dgm:cxn modelId="{04AF5424-2FBC-448A-B169-171554ECA3CD}" type="presParOf" srcId="{55FB2CCE-6D66-4081-97BA-0FF73E02F8D3}" destId="{53222A5E-F7E6-4259-83C2-3BCA7D966E20}" srcOrd="2" destOrd="0" presId="urn:microsoft.com/office/officeart/2005/8/layout/hierarchy1"/>
    <dgm:cxn modelId="{B9D128D3-6DAE-4269-A424-F5D51758A656}" type="presParOf" srcId="{55FB2CCE-6D66-4081-97BA-0FF73E02F8D3}" destId="{CF66B897-9528-4EA4-8E75-587914A119AF}" srcOrd="3" destOrd="0" presId="urn:microsoft.com/office/officeart/2005/8/layout/hierarchy1"/>
    <dgm:cxn modelId="{33E4F404-D7B1-4E43-ADBD-09B55756A065}" type="presParOf" srcId="{CF66B897-9528-4EA4-8E75-587914A119AF}" destId="{62CF3336-CFAD-4752-9492-8F2D4C2A772C}" srcOrd="0" destOrd="0" presId="urn:microsoft.com/office/officeart/2005/8/layout/hierarchy1"/>
    <dgm:cxn modelId="{5F618BB3-00C4-4372-9B9F-AF718499C8CE}" type="presParOf" srcId="{62CF3336-CFAD-4752-9492-8F2D4C2A772C}" destId="{A3A4D392-1194-4769-8A22-294685F7300F}" srcOrd="0" destOrd="0" presId="urn:microsoft.com/office/officeart/2005/8/layout/hierarchy1"/>
    <dgm:cxn modelId="{7BA11D31-1C9B-4EDB-872E-155308B6344C}" type="presParOf" srcId="{62CF3336-CFAD-4752-9492-8F2D4C2A772C}" destId="{C8B127BA-D12D-4727-9536-914B1C94969F}" srcOrd="1" destOrd="0" presId="urn:microsoft.com/office/officeart/2005/8/layout/hierarchy1"/>
    <dgm:cxn modelId="{3C3F394C-03FE-4E85-B1D1-02D0EC8EFFC0}" type="presParOf" srcId="{CF66B897-9528-4EA4-8E75-587914A119AF}" destId="{E4CBFE3F-7D01-404E-8B7A-2F542DC97884}" srcOrd="1" destOrd="0" presId="urn:microsoft.com/office/officeart/2005/8/layout/hierarchy1"/>
    <dgm:cxn modelId="{253CDBF7-4DC4-42A9-89A4-5179059A2B3C}" type="presParOf" srcId="{E4CBFE3F-7D01-404E-8B7A-2F542DC97884}" destId="{EAB5F9BC-5EA0-44F9-B4B2-B7BBD3873060}" srcOrd="0" destOrd="0" presId="urn:microsoft.com/office/officeart/2005/8/layout/hierarchy1"/>
    <dgm:cxn modelId="{FAF098E4-EC6B-494F-9B2D-D9816BCE5DD4}" type="presParOf" srcId="{E4CBFE3F-7D01-404E-8B7A-2F542DC97884}" destId="{BDB17E2C-6C0E-4A99-9AD4-14BE9BE95512}" srcOrd="1" destOrd="0" presId="urn:microsoft.com/office/officeart/2005/8/layout/hierarchy1"/>
    <dgm:cxn modelId="{FA6F82F2-2910-4783-95D5-39293DE45A8C}" type="presParOf" srcId="{BDB17E2C-6C0E-4A99-9AD4-14BE9BE95512}" destId="{C0A57927-3A9B-480A-984F-197AA70505B3}" srcOrd="0" destOrd="0" presId="urn:microsoft.com/office/officeart/2005/8/layout/hierarchy1"/>
    <dgm:cxn modelId="{A45045CE-FE1B-4A56-A57B-5070191BF51C}" type="presParOf" srcId="{C0A57927-3A9B-480A-984F-197AA70505B3}" destId="{F286ED28-DCCA-4274-99C1-F1CB14ABEF51}" srcOrd="0" destOrd="0" presId="urn:microsoft.com/office/officeart/2005/8/layout/hierarchy1"/>
    <dgm:cxn modelId="{1DC482B3-85B5-46F2-B906-50EB3C4159FF}" type="presParOf" srcId="{C0A57927-3A9B-480A-984F-197AA70505B3}" destId="{36D64DF4-F29D-458E-B083-12E9CA60260D}" srcOrd="1" destOrd="0" presId="urn:microsoft.com/office/officeart/2005/8/layout/hierarchy1"/>
    <dgm:cxn modelId="{D8ACAD08-DFAB-4C3F-874E-4015E24F4ADA}" type="presParOf" srcId="{BDB17E2C-6C0E-4A99-9AD4-14BE9BE95512}" destId="{DEB0C291-6207-4B62-B764-D530BC38FAFC}" srcOrd="1" destOrd="0" presId="urn:microsoft.com/office/officeart/2005/8/layout/hierarchy1"/>
    <dgm:cxn modelId="{F3D28FF8-7803-4991-879A-D4115E45343B}" type="presParOf" srcId="{E4CBFE3F-7D01-404E-8B7A-2F542DC97884}" destId="{C7B16DA7-3B87-40DB-804D-68264C94A0C4}" srcOrd="2" destOrd="0" presId="urn:microsoft.com/office/officeart/2005/8/layout/hierarchy1"/>
    <dgm:cxn modelId="{9E18EB3A-0690-49F7-89AA-2427DCC7C16B}" type="presParOf" srcId="{E4CBFE3F-7D01-404E-8B7A-2F542DC97884}" destId="{0EC7299F-7D40-4AA4-AE36-7C86E0EC82A0}" srcOrd="3" destOrd="0" presId="urn:microsoft.com/office/officeart/2005/8/layout/hierarchy1"/>
    <dgm:cxn modelId="{174953AC-DA0A-402A-8102-8D3910FA484A}" type="presParOf" srcId="{0EC7299F-7D40-4AA4-AE36-7C86E0EC82A0}" destId="{818C64A4-579C-4C81-808B-603CC3A63877}" srcOrd="0" destOrd="0" presId="urn:microsoft.com/office/officeart/2005/8/layout/hierarchy1"/>
    <dgm:cxn modelId="{115A1830-D968-45C5-A6B2-811E294A2024}" type="presParOf" srcId="{818C64A4-579C-4C81-808B-603CC3A63877}" destId="{CA2F372A-BF30-49CD-8AD7-8A384E7E763B}" srcOrd="0" destOrd="0" presId="urn:microsoft.com/office/officeart/2005/8/layout/hierarchy1"/>
    <dgm:cxn modelId="{F63EA4EC-E14F-4CD3-9256-8958E21126EB}" type="presParOf" srcId="{818C64A4-579C-4C81-808B-603CC3A63877}" destId="{B57A5145-0610-4C6F-B208-ED74790D34A5}" srcOrd="1" destOrd="0" presId="urn:microsoft.com/office/officeart/2005/8/layout/hierarchy1"/>
    <dgm:cxn modelId="{DF3C95A6-6FCB-4EA2-871B-0691DCFE8171}" type="presParOf" srcId="{0EC7299F-7D40-4AA4-AE36-7C86E0EC82A0}" destId="{4C481EEE-7B94-4D0C-9875-E52D1A204EF5}" srcOrd="1" destOrd="0" presId="urn:microsoft.com/office/officeart/2005/8/layout/hierarchy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D42C1-672D-4B8D-BF34-6D9427224703}">
      <dsp:nvSpPr>
        <dsp:cNvPr id="0" name=""/>
        <dsp:cNvSpPr/>
      </dsp:nvSpPr>
      <dsp:spPr>
        <a:xfrm>
          <a:off x="1523992" y="346914"/>
          <a:ext cx="2735196" cy="60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separation</a:t>
          </a:r>
        </a:p>
      </dsp:txBody>
      <dsp:txXfrm>
        <a:off x="1541611" y="364533"/>
        <a:ext cx="2699958" cy="566332"/>
      </dsp:txXfrm>
    </dsp:sp>
    <dsp:sp modelId="{66EBBD7C-270B-429D-91C0-50FE032F057C}">
      <dsp:nvSpPr>
        <dsp:cNvPr id="0" name=""/>
        <dsp:cNvSpPr/>
      </dsp:nvSpPr>
      <dsp:spPr>
        <a:xfrm rot="19457599">
          <a:off x="4203482" y="432953"/>
          <a:ext cx="592669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592669" y="41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5000" y="459931"/>
        <a:ext cx="29633" cy="29633"/>
      </dsp:txXfrm>
    </dsp:sp>
    <dsp:sp modelId="{027657EA-E044-4972-B2F2-7F0A05E8BFE7}">
      <dsp:nvSpPr>
        <dsp:cNvPr id="0" name=""/>
        <dsp:cNvSpPr/>
      </dsp:nvSpPr>
      <dsp:spPr>
        <a:xfrm>
          <a:off x="4740445" y="1011"/>
          <a:ext cx="2879549" cy="60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chemical properties</a:t>
          </a:r>
        </a:p>
      </dsp:txBody>
      <dsp:txXfrm>
        <a:off x="4758064" y="18630"/>
        <a:ext cx="2844311" cy="566332"/>
      </dsp:txXfrm>
    </dsp:sp>
    <dsp:sp modelId="{96653F51-F5A9-403F-B613-83C7FF2AF747}">
      <dsp:nvSpPr>
        <dsp:cNvPr id="0" name=""/>
        <dsp:cNvSpPr/>
      </dsp:nvSpPr>
      <dsp:spPr>
        <a:xfrm rot="2142401">
          <a:off x="4203482" y="778856"/>
          <a:ext cx="592669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592669" y="41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5000" y="805834"/>
        <a:ext cx="29633" cy="29633"/>
      </dsp:txXfrm>
    </dsp:sp>
    <dsp:sp modelId="{AA8B39F0-9E1D-45D9-9EFD-F1A500930594}">
      <dsp:nvSpPr>
        <dsp:cNvPr id="0" name=""/>
        <dsp:cNvSpPr/>
      </dsp:nvSpPr>
      <dsp:spPr>
        <a:xfrm>
          <a:off x="4740445" y="692817"/>
          <a:ext cx="2879561" cy="60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physical properties</a:t>
          </a:r>
        </a:p>
      </dsp:txBody>
      <dsp:txXfrm>
        <a:off x="4758064" y="710436"/>
        <a:ext cx="2844323" cy="566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E11C7-2DCE-4645-B2DB-C5303FD80DF3}">
      <dsp:nvSpPr>
        <dsp:cNvPr id="0" name=""/>
        <dsp:cNvSpPr/>
      </dsp:nvSpPr>
      <dsp:spPr>
        <a:xfrm>
          <a:off x="1371597" y="346697"/>
          <a:ext cx="2812835" cy="654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Purification</a:t>
          </a:r>
        </a:p>
      </dsp:txBody>
      <dsp:txXfrm>
        <a:off x="1390771" y="365871"/>
        <a:ext cx="2774487" cy="616302"/>
      </dsp:txXfrm>
    </dsp:sp>
    <dsp:sp modelId="{734DD0CD-7033-4C78-AC8F-80B1658E81C4}">
      <dsp:nvSpPr>
        <dsp:cNvPr id="0" name=""/>
        <dsp:cNvSpPr/>
      </dsp:nvSpPr>
      <dsp:spPr>
        <a:xfrm rot="19091146">
          <a:off x="4118213" y="458878"/>
          <a:ext cx="520006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520006" y="41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65216" y="487673"/>
        <a:ext cx="26000" cy="26000"/>
      </dsp:txXfrm>
    </dsp:sp>
    <dsp:sp modelId="{ACF90AA3-ADBF-4700-BA82-3FD05A5298DE}">
      <dsp:nvSpPr>
        <dsp:cNvPr id="0" name=""/>
        <dsp:cNvSpPr/>
      </dsp:nvSpPr>
      <dsp:spPr>
        <a:xfrm>
          <a:off x="4571999" y="0"/>
          <a:ext cx="2465976" cy="654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Fractional 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crystallization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1173" y="19174"/>
        <a:ext cx="2427628" cy="616302"/>
      </dsp:txXfrm>
    </dsp:sp>
    <dsp:sp modelId="{DFB81A6A-97C2-435E-96B4-7BCEDDAF9C22}">
      <dsp:nvSpPr>
        <dsp:cNvPr id="0" name=""/>
        <dsp:cNvSpPr/>
      </dsp:nvSpPr>
      <dsp:spPr>
        <a:xfrm rot="2866656">
          <a:off x="4094246" y="835853"/>
          <a:ext cx="549936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549936" y="41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5467" y="863899"/>
        <a:ext cx="27496" cy="27496"/>
      </dsp:txXfrm>
    </dsp:sp>
    <dsp:sp modelId="{EC301A17-C4DF-4600-B201-91418E93550F}">
      <dsp:nvSpPr>
        <dsp:cNvPr id="0" name=""/>
        <dsp:cNvSpPr/>
      </dsp:nvSpPr>
      <dsp:spPr>
        <a:xfrm>
          <a:off x="4553997" y="753948"/>
          <a:ext cx="2610562" cy="6546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Fractional distillation</a:t>
          </a:r>
        </a:p>
      </dsp:txBody>
      <dsp:txXfrm>
        <a:off x="4573171" y="773122"/>
        <a:ext cx="2572214" cy="616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B8891-CD79-45D1-96E1-EA69C10DE72B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13C24-B397-4F5E-995B-164F42568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3C24-B397-4F5E-995B-164F425686B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3C24-B397-4F5E-995B-164F425686B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8CA5-7067-4454-8362-F7B236C4485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3BFFF-96DA-41D3-89CC-2027C8827E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600200" y="1752600"/>
            <a:ext cx="515993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CHROMATOGRAPHY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5257800"/>
            <a:ext cx="1313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B.Sc. III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5303966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Ajay N.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Ambhore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12192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244" y="457200"/>
            <a:ext cx="8986756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Classification based on nature of mobile and stationary phase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52600" y="228600"/>
            <a:ext cx="5510611" cy="5847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PAPER CHROMATOGRAPHY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introduced by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Schonbein (1961)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A.J.P. Martin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(1964)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 - Liquid type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phase:- liquid        Mobile phase:- liquid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Paper _ mechanical support for liquid stationary i.e.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MATRIX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phase – aq. Phase – adsorb strongly in between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cellulose fibers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Mobile phase – non aq. /org. phase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4572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Component of the mixture distributed in these two phase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 ratio characteristic of  their distribution coefficient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057400"/>
            <a:ext cx="62484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434340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Only those component which are differ in their K value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under the given condition are separated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3092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Important aspects</a:t>
            </a:r>
            <a:endParaRPr lang="en-US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6413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Filter Paper :-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Choice of filter paper :-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depends upon natural of material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purpose of  separation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Cellulose is the basic material of the paper used in paper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chromatography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Verity of paper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Slow, medium, fast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Strongly hold aq. Solvent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some special case like separation of fatty acids, lipids etc.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org. phase is used as stationary phase while aq. phase as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mobile phase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Usually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whatmann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filter paper No. 1 is used – uniform flow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rate, grain size and texture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Remove the impurities by washing the paper with 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2675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Solvent system :-</a:t>
            </a:r>
            <a:endParaRPr lang="en-US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Depends upon the nature of substance to be separated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Solvent must be in combination with stationary and mobile phase i.e.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org. and aq. solvent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acetic acid, formic acid, hydrochloric acid, ammonia, pyridine etc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more incorporation of water in org. solvent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Ex. 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 acid     –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Butanol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Pyridine : Water ­ - - - 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Ninhydrine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     33      :     33       :    33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Carbohydrates –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Butanol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Acetic acid : Water ---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Ammoniacal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AgNO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Carotenoids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Chloroform 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------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Rubanic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acid,Ammonia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Preparation of sampling 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 dissolve in suitable solvent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Animal or plant extract also dissolve in suitable solvent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Applied with the help of capillary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581400"/>
            <a:ext cx="9144000" cy="297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loading: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Reference line 2cm from the bottom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Loading as a spot or as a line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Repeat twice or thrice after drying each time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I:\chromatography\Chem_img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057400"/>
            <a:ext cx="29718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7620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Developing: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Hanged in chromatographic chamber or jar containing  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solvent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Spotted side edge just dip in the solvent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after some time paper taken out and dried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use spraying agent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52600" y="304800"/>
            <a:ext cx="5103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Types of paper chromatography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066800"/>
            <a:ext cx="46099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Ascending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I:\chromatography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2514600" cy="3352800"/>
          </a:xfrm>
          <a:prstGeom prst="rect">
            <a:avLst/>
          </a:prstGeom>
          <a:noFill/>
        </p:spPr>
      </p:pic>
      <p:pic>
        <p:nvPicPr>
          <p:cNvPr id="29700" name="Picture 4" descr="I:\chromatography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667000"/>
            <a:ext cx="2133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:\chromatography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905000"/>
            <a:ext cx="3276600" cy="3429000"/>
          </a:xfrm>
          <a:prstGeom prst="rect">
            <a:avLst/>
          </a:prstGeom>
          <a:noFill/>
        </p:spPr>
      </p:pic>
      <p:pic>
        <p:nvPicPr>
          <p:cNvPr id="30723" name="Picture 3" descr="I:\chromatography\584_Development chamber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3429000" cy="3581400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381000"/>
            <a:ext cx="4788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Descending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2971800"/>
          <a:ext cx="9144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304800" y="4876800"/>
          <a:ext cx="8382000" cy="140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INTRODUCTIO</a:t>
            </a:r>
          </a:p>
          <a:p>
            <a:endParaRPr lang="en-US" sz="28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an extremely valuable technique for the separation, isolation, purification and identification of compound of a mixture and also to check the purity of compound.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19200" y="304800"/>
            <a:ext cx="56845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Radial or Circular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I:\chromatography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2209800" cy="1981200"/>
          </a:xfrm>
          <a:prstGeom prst="rect">
            <a:avLst/>
          </a:prstGeom>
          <a:noFill/>
        </p:spPr>
      </p:pic>
      <p:pic>
        <p:nvPicPr>
          <p:cNvPr id="31747" name="Picture 3" descr="I:\chromatography\ra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1" y="1524001"/>
            <a:ext cx="1905000" cy="1828800"/>
          </a:xfrm>
          <a:prstGeom prst="rect">
            <a:avLst/>
          </a:prstGeom>
          <a:noFill/>
        </p:spPr>
      </p:pic>
      <p:pic>
        <p:nvPicPr>
          <p:cNvPr id="31748" name="Picture 4" descr="I:\chromatography\12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724400"/>
            <a:ext cx="2590800" cy="1447800"/>
          </a:xfrm>
          <a:prstGeom prst="rect">
            <a:avLst/>
          </a:prstGeom>
          <a:noFill/>
        </p:spPr>
      </p:pic>
      <p:pic>
        <p:nvPicPr>
          <p:cNvPr id="31749" name="Picture 5" descr="I:\chromatography\r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" y="4648201"/>
            <a:ext cx="2514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362200" y="228600"/>
            <a:ext cx="4014240" cy="58477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Rf value (Rate of flow)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295400"/>
            <a:ext cx="6629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the ratio of the distance moved by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solute to the distance moved by the solvent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Rf value is Constance for any substance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relative to solvent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function of the partition coefficient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953000"/>
            <a:ext cx="4191000" cy="1905000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I:\chromatography\Chem_img0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600200"/>
            <a:ext cx="25908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33400"/>
            <a:ext cx="4191000" cy="1905000"/>
          </a:xfrm>
          <a:prstGeom prst="rect">
            <a:avLst/>
          </a:prstGeom>
          <a:noFill/>
        </p:spPr>
      </p:pic>
      <p:pic>
        <p:nvPicPr>
          <p:cNvPr id="2050" name="Picture 2" descr="I:\chromatography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667000"/>
            <a:ext cx="2743200" cy="3886200"/>
          </a:xfrm>
          <a:prstGeom prst="rect">
            <a:avLst/>
          </a:prstGeom>
          <a:noFill/>
        </p:spPr>
      </p:pic>
      <p:pic>
        <p:nvPicPr>
          <p:cNvPr id="4" name="Picture 2" descr="I:\chromatography\tlc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514600"/>
            <a:ext cx="28194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Rf value is depends upon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 of substance to be separate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Solvent system used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Quality and size of paper used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Size of developing chamber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3400" y="0"/>
            <a:ext cx="7924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 of paper chromatography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in separation and purification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Rapid analysis of certain organic mixture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for the analysis of mix. of amino acids,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polypeptides, etc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for analysis of sugar mix.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Also used in blood and urine diagnosis test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for separation of alkaloids, lipids, plant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animal extract etc.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57200" y="1447800"/>
            <a:ext cx="868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Developed by an American petroleum chemist D.T. Day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    (1900)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phase use in the form of column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Also known as adsorption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 –Liquid type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phase – solid :     Mobile phase – liquid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5400" y="152400"/>
            <a:ext cx="6051657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COLUMN CHROMATOGRAPHY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73324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Basic principle of separation is selective adsorption o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surface of adsorbent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Adsorption is a surface phenomenon hence degree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is depend upon surface area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Adsorption caused by electrostatic attraction, hydrogen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bonding, complexation, Van der Wall’s forces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good separation adsorbent must be of uniform particle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size and high surface area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7620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Mixture dissolves in a suitable solvent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Pass through the column containing adsorbent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Component of the mix. having breather adsorption power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adsorbed in the upper part and those having lower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adsorption power adsorbed in lower part of the column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this method selective adsorption takes place in the from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bands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various bands of adsorbent is called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chromatogram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7543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Experimental technique:-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Apparatus:-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Column: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Standard ration of length to diameter is 40:1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best separation long thin column is best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Wide column is use for large quantity of mixture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Installation of column is depending upon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 condition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I:\chromatography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667000" cy="2667000"/>
          </a:xfrm>
          <a:prstGeom prst="rect">
            <a:avLst/>
          </a:prstGeom>
          <a:noFill/>
        </p:spPr>
      </p:pic>
      <p:pic>
        <p:nvPicPr>
          <p:cNvPr id="43011" name="Picture 3" descr="I:\chromatography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419600"/>
            <a:ext cx="2209800" cy="2438400"/>
          </a:xfrm>
          <a:prstGeom prst="rect">
            <a:avLst/>
          </a:prstGeom>
          <a:noFill/>
        </p:spPr>
      </p:pic>
      <p:pic>
        <p:nvPicPr>
          <p:cNvPr id="43012" name="Picture 4" descr="I:\chromatography\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2286000" cy="4267201"/>
          </a:xfrm>
          <a:prstGeom prst="rect">
            <a:avLst/>
          </a:prstGeom>
          <a:noFill/>
        </p:spPr>
      </p:pic>
      <p:pic>
        <p:nvPicPr>
          <p:cNvPr id="43013" name="Picture 5" descr="I:\chromatography\IMG_345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0"/>
            <a:ext cx="2514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762000"/>
            <a:ext cx="914399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developed by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MICHAEL TSWETT (1906)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plant pigment on 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column by running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petroleum ether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Numerous modifications are done on the original technique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today we use the chromatography technique for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simple and complex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mixture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04800"/>
            <a:ext cx="89154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7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Adsorbent: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good column adsorbent must have following characteristics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Particles of adsorbent are spherical in shape and in uniform size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Must be stable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Chemically inert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Catalytically inactive and neutral surface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Should be colourless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55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Ex. : commonly used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Al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-3000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Silica gel,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charcoal,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oxide,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carbonate,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 sulphate etc.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91440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Preparation of column: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wool or cotton plug is used for the column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Preparation of column by dry adsorbent and uniform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pressing after addition of each lot to get uniform column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Preparation by using slurry of the adsorbent in a suitable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solvent (pet ether, chloroform, benzene etc.)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Eluent : (Solvent/ mobile phase)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Depends upon nature of solute and solubility of the mixture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Must possess B.P. between 40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 85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Avoid too fast and too slow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eluent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Commonly used solvent are: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Pet ether, C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CHCl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Ab. Alcohol, Ethyl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acetate, Pyridine, Acetone, Methanol, water, formaldehyde,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etc.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Experimental procedure: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Column packing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 of sample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Development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Detection: optical detector, flame ionization detector,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conductivity detector etc. For colourless component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8983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Extrusion  method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Elusion  method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4" name="Picture 2" descr="I:\chromatography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2514600" cy="5105400"/>
          </a:xfrm>
          <a:prstGeom prst="rect">
            <a:avLst/>
          </a:prstGeom>
          <a:noFill/>
        </p:spPr>
      </p:pic>
      <p:pic>
        <p:nvPicPr>
          <p:cNvPr id="49155" name="Picture 3" descr="I:\chromatography\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066800"/>
            <a:ext cx="27432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548580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 of column chromatography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17- ketosteroids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geometrical isomers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diastereomers, tautomers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remove small impurities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Purification of solvent use in spectroscopic studies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Identification of component by comparing the band with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known component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04800"/>
            <a:ext cx="587462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THIN LAYER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introduced by IZMAILOV and SHRAIBER (1938)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chromatography using thin layer of adsorbent held 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glass plate is known as Thin Layer Chromatography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Similar to paper chromatography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takes place on a layer of finely divided adsorbent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Adsorbent or coating material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Variety of adsorbent are use which depends upon component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separation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Commonly used coating materials are: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Calcium phosphate, Magnesium trisilicates, silica gel,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alumina, cellulose,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of binding material with the adsorbent to adhere to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glass plate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Ex. : Gypsum, starch, hydrated silicon oxide,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Coating takes place by different method like Spreading, Spraying,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Dipping 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common method for uniform coating is Spreading technique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Solvent system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Chose of solvent depends upon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 of substance to be separate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Adsorbent on which the separation to be carried 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Almost all those solvent which are used in paper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column chromatography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the combination of two or more solvent gives better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typical solvent system used in TLC is n-hexane-diethyl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ether- acetic acid in 90:10:01 ratio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0804"/>
            <a:ext cx="89154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Advantages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Separate mixture which are chemically similar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physically resemble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Separation at R.T. or even below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Method is sensitive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Method is simple and rapid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Most of the equipments are simple and inexpensive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Thus chromatography may be regarded as an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analytical technique employed for the purification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organic and inorganic compounds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Experimental technique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Preparation of TLC plate: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Adsorbent apply in the form of slurry to get uniform layer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Applying by using applicator or spreader for thin layer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Sample application</a:t>
            </a:r>
          </a:p>
          <a:p>
            <a:endParaRPr lang="en-US" sz="28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micropipette or microsyringe or fine capillary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Development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Same development tank used in paper chromatography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Plate placed at an angle of 45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Take out when solvent reaches to required height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Detection or location of component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colourless use of UV light or visualizing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reagent(chromic acid, sulphuric acid, iodine, etc.)</a:t>
            </a:r>
          </a:p>
          <a:p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Calculation Rf value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 of TLC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qualitative and quantitative analysis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amino acids, vitamins, alkaloids, alcohol,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sugar,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Preparative method by using thick layer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organic mixture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Advantages over paper and column chromatography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Required less amount of substance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Required less time for development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Separated spots are concentrated and sharp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Strong acid can be use for spraying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in high temperature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Corrosive component are also use for separation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676400" y="228600"/>
            <a:ext cx="448090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Similar to column chromatography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 is used as a mobile phase instead of liquid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Two types of gas chromatography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GSC : 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 on selective adsorption on solid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developed by G.D.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Kholer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K. Thiele (1943)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GLC: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 on partition between gas and liquid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developed by A.J.P. Martin (1951)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 chromatography is used to separate the mixture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volatile component by partition between stationary solid/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 phase and mobile gaseous phase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Major factors are the speed, resolving power and sensitivity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the technique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Separation of ten isomers of heptanes in less than ten second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Carrier gas: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Chemically inert and available in low coast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Ex.: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gas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more advantages than other gas but dangerous due to its explosive nature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Nitrogen gas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it gives reduced sensitivity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Helium gas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generally used because of its excellent thermal conductivity, inertness, low density and great flow rate (expensive)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injector: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 by dissolving in suitable solvent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 by syringe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 by special gas sampling valve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 must not be so high that it will not decompose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Column: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Made up of glass or metal tubing and has 4.8 mm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diameter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 be in the form of coil, bent or straight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Packed column: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Made by glass or metal tubing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GSC column packed by size graded adsorbent or porous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polymer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GLC coating of liquid over size graded solid support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Open tabular column: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Mainly use for GLC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Also known as capillary column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Made by long capillary tubing (30 – 90 meter) having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uniform and narrow internal diameter (0.025-0.075 cm)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Made by stainless steel, copper, nylon or glass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 coating in the form of thin layer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Flow of gas with least resistance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PRINCIPLE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Chromatography technique consist of two phases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(fixed) Phase:-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 be solid or liq.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Called 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SORBENT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sorbent is liq. It is supported by a solid called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MATRIX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Mobile phase:-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Called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SOLVENT / DEVELOPER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(The component of the mixture to be separated is called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Support coated open tabular column: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Made by micron sized porous layer of support material 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inner wall of capillary and then coating with thin film of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 phase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More sample capacity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Adsorbents in column: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GSC : polymer of styrene, divinely benzene, carbon,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zeolite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GLC : solvent use in column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Detector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Carrier gas coming out form the column passes into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detector and gives the electrical signal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Signal response is proportional to the concentration of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substance present in the carrier gas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different detector like conductivity detector, flame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ionization detector, electron capture detector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971800" y="0"/>
            <a:ext cx="22829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Applications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Separation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of hundred of hydrocarbons in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peteroleum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industries by GLC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Separation of benzene and cyclohexane by GLC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n-US" sz="2800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Automobile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exhaust gas pollution hazards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Human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blood, urine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n-US" sz="2800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Aromas and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flavors of flowers and food by GLC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Purity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of sample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Study of reaction mechanism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048000" y="2895600"/>
            <a:ext cx="2597955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THANK YOU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023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solidFill>
                <a:srgbClr val="00B0F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mobile phase percolates continuously over the surface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stationary phase.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Mobile phase (solvent action) exert a driving force on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solute of mix.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phase (adsorption action ) tend to retain the solute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position held by them.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Solute of mix. Subjected to two opposing forces 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stationary and mobile phase.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9144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extent of these force is different on different component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the mix.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distribution of solute between the two phases occurs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rapidly to establish an equilibrium.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due to the continuously flow of the fresh mobile phase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equilibrium is not achieve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situation is expressed by following equation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685800"/>
            <a:ext cx="76200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25908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Greater the K value of a given solute, greater is the retarding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force on 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Less the K value of a given solute, greater is the driving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force on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different type of chromatography only the nature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operating force involved is different but the basic principle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remain same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62000" y="228600"/>
            <a:ext cx="7188635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CLASSIFICATION OF CHROMATOGRAPHY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0" y="990600"/>
            <a:ext cx="6202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Based on force operating  on separation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1000" y="17526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Five main class of chromatography based on the force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operating in separation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798064"/>
          <a:ext cx="8229601" cy="343509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94674"/>
                <a:gridCol w="3811810"/>
                <a:gridCol w="332311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Sr. No.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Type of Chromatography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Force operating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Absorption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Surface active force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2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Partition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Distribution force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3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Ion exchange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Ion exchange force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4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Affinity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/>
                        <a:t>Ligand</a:t>
                      </a:r>
                      <a:r>
                        <a:rPr lang="en-US" sz="2800" dirty="0"/>
                        <a:t> attractive force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5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Permeation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Molecular sieving</a:t>
                      </a:r>
                      <a:endParaRPr lang="en-US" sz="280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2268</Words>
  <Application>Microsoft Office PowerPoint</Application>
  <PresentationFormat>On-screen Show (4:3)</PresentationFormat>
  <Paragraphs>552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94</cp:revision>
  <dcterms:created xsi:type="dcterms:W3CDTF">2013-10-06T11:58:40Z</dcterms:created>
  <dcterms:modified xsi:type="dcterms:W3CDTF">2019-11-13T01:50:41Z</dcterms:modified>
</cp:coreProperties>
</file>