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Default Extension="wav" ContentType="audio/wav"/>
  <Override PartName="/docProps/app.xml" ContentType="application/vnd.openxmlformats-officedocument.extended-properties+xml"/>
  <Override PartName="/ppt/media/audio7.wav" ContentType="audio/x-wav"/>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media/audio41.wav" ContentType="audio/x-wav"/>
  <Override PartName="/ppt/media/audio51.wav" ContentType="audio/x-wav"/>
  <Override PartName="/ppt/media/audio61.wav" ContentType="audio/x-wav"/>
  <Override PartName="/ppt/slideLayouts/slideLayout10.xml" ContentType="application/vnd.openxmlformats-officedocument.presentationml.slideLayout+xml"/>
  <Override PartName="/ppt/media/audio11.wav" ContentType="audio/x-wav"/>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8" r:id="rId2"/>
    <p:sldId id="260" r:id="rId3"/>
    <p:sldId id="261" r:id="rId4"/>
    <p:sldId id="262" r:id="rId5"/>
    <p:sldId id="263" r:id="rId6"/>
    <p:sldId id="264" r:id="rId7"/>
    <p:sldId id="26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06"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08/11/2019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127745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382241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217361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806083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081982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436855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08/11/2019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1274210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08/11/2019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019835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08/11/2019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04827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034665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08/11/2019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570762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08/11/2019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151324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08/11/2019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88968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08/11/2019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392480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08/11/2019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75479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08/11/2019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576459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08/11/2019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75014989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audio" Target="../media/audio41.wav"/><Relationship Id="rId2" Type="http://schemas.openxmlformats.org/officeDocument/2006/relationships/audio" Target="../media/audio2.wav"/><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audio" Target="../media/audio51.wav"/><Relationship Id="rId2" Type="http://schemas.openxmlformats.org/officeDocument/2006/relationships/audio" Target="../media/audio3.wav"/><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audio" Target="../media/audio61.wav"/><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5.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sz="6700" b="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pitchFamily="18" charset="0"/>
                <a:cs typeface="Times New Roman" pitchFamily="18" charset="0"/>
              </a:rPr>
              <a:t>P.D.V.P.College</a:t>
            </a:r>
            <a:r>
              <a:rPr lang="en-IN" sz="6700" b="1" dirty="0" smtClean="0">
                <a:ln w="6600">
                  <a:solidFill>
                    <a:schemeClr val="accent2"/>
                  </a:solidFill>
                  <a:prstDash val="solid"/>
                </a:ln>
                <a:solidFill>
                  <a:srgbClr val="FFFFFF"/>
                </a:solidFill>
                <a:effectLst>
                  <a:outerShdw dist="38100" dir="2700000" algn="tl" rotWithShape="0">
                    <a:schemeClr val="accent2"/>
                  </a:outerShdw>
                </a:effectLst>
                <a:latin typeface="Times New Roman" pitchFamily="18" charset="0"/>
                <a:cs typeface="Times New Roman" pitchFamily="18" charset="0"/>
              </a:rPr>
              <a:t> Tasgaon</a:t>
            </a:r>
            <a:r>
              <a:rPr lang="en-IN" sz="6700" b="1" dirty="0" smtClean="0">
                <a:ln w="6600">
                  <a:solidFill>
                    <a:schemeClr val="accent2"/>
                  </a:solidFill>
                  <a:prstDash val="solid"/>
                </a:ln>
                <a:solidFill>
                  <a:srgbClr val="FFFFFF"/>
                </a:solidFill>
                <a:effectLst>
                  <a:outerShdw dist="38100" dir="2700000" algn="tl" rotWithShape="0">
                    <a:schemeClr val="accent2"/>
                  </a:outerShdw>
                </a:effectLst>
                <a:latin typeface="Times New Roman" pitchFamily="18" charset="0"/>
                <a:cs typeface="Times New Roman" pitchFamily="18" charset="0"/>
              </a:rPr>
              <a:t/>
            </a:r>
            <a:br>
              <a:rPr lang="en-IN" sz="6700" b="1" dirty="0" smtClean="0">
                <a:ln w="6600">
                  <a:solidFill>
                    <a:schemeClr val="accent2"/>
                  </a:solidFill>
                  <a:prstDash val="solid"/>
                </a:ln>
                <a:solidFill>
                  <a:srgbClr val="FFFFFF"/>
                </a:solidFill>
                <a:effectLst>
                  <a:outerShdw dist="38100" dir="2700000" algn="tl" rotWithShape="0">
                    <a:schemeClr val="accent2"/>
                  </a:outerShdw>
                </a:effectLst>
                <a:latin typeface="Times New Roman" pitchFamily="18" charset="0"/>
                <a:cs typeface="Times New Roman" pitchFamily="18" charset="0"/>
              </a:rPr>
            </a:br>
            <a:r>
              <a:rPr lang="en-IN" sz="4400" b="1" dirty="0" smtClean="0">
                <a:latin typeface="Times New Roman" pitchFamily="18" charset="0"/>
                <a:cs typeface="Times New Roman" pitchFamily="18" charset="0"/>
              </a:rPr>
              <a:t/>
            </a:r>
            <a:br>
              <a:rPr lang="en-IN" sz="4400" b="1" dirty="0" smtClean="0">
                <a:latin typeface="Times New Roman" pitchFamily="18" charset="0"/>
                <a:cs typeface="Times New Roman" pitchFamily="18" charset="0"/>
              </a:rPr>
            </a:br>
            <a:r>
              <a:rPr lang="en-IN" b="1" dirty="0">
                <a:latin typeface="Times New Roman" pitchFamily="18" charset="0"/>
                <a:cs typeface="Times New Roman" pitchFamily="18" charset="0"/>
              </a:rPr>
              <a:t> </a:t>
            </a:r>
            <a:r>
              <a:rPr lang="en-IN" b="1" dirty="0" smtClean="0">
                <a:latin typeface="Times New Roman" pitchFamily="18" charset="0"/>
                <a:cs typeface="Times New Roman" pitchFamily="18" charset="0"/>
              </a:rPr>
              <a:t/>
            </a:r>
            <a:br>
              <a:rPr lang="en-IN" b="1" dirty="0" smtClean="0">
                <a:latin typeface="Times New Roman" pitchFamily="18" charset="0"/>
                <a:cs typeface="Times New Roman" pitchFamily="18" charset="0"/>
              </a:rPr>
            </a:br>
            <a:r>
              <a:rPr lang="en-IN" b="1" dirty="0" smtClean="0">
                <a:ln w="6600">
                  <a:solidFill>
                    <a:schemeClr val="accent2"/>
                  </a:solidFill>
                  <a:prstDash val="solid"/>
                </a:ln>
                <a:solidFill>
                  <a:srgbClr val="FFFFFF"/>
                </a:solidFill>
                <a:effectLst>
                  <a:outerShdw dist="38100" dir="2700000" algn="tl" rotWithShape="0">
                    <a:schemeClr val="accent2"/>
                  </a:outerShdw>
                </a:effectLst>
                <a:latin typeface="Times New Roman" pitchFamily="18" charset="0"/>
                <a:cs typeface="Times New Roman" pitchFamily="18" charset="0"/>
              </a:rPr>
              <a:t>DR. K.N. PATIL</a:t>
            </a:r>
            <a:r>
              <a:rPr lang="en-IN" b="1" dirty="0" smtClean="0">
                <a:ln w="6600">
                  <a:solidFill>
                    <a:schemeClr val="accent2"/>
                  </a:solidFill>
                  <a:prstDash val="solid"/>
                </a:ln>
                <a:solidFill>
                  <a:srgbClr val="FFFFFF"/>
                </a:solidFill>
                <a:effectLst>
                  <a:outerShdw dist="38100" dir="2700000" algn="tl" rotWithShape="0">
                    <a:schemeClr val="accent2"/>
                  </a:outerShdw>
                </a:effectLst>
                <a:latin typeface="Times New Roman" pitchFamily="18" charset="0"/>
                <a:cs typeface="Times New Roman" pitchFamily="18" charset="0"/>
              </a:rPr>
              <a:t/>
            </a:r>
            <a:br>
              <a:rPr lang="en-IN" b="1" dirty="0" smtClean="0">
                <a:ln w="6600">
                  <a:solidFill>
                    <a:schemeClr val="accent2"/>
                  </a:solidFill>
                  <a:prstDash val="solid"/>
                </a:ln>
                <a:solidFill>
                  <a:srgbClr val="FFFFFF"/>
                </a:solidFill>
                <a:effectLst>
                  <a:outerShdw dist="38100" dir="2700000" algn="tl" rotWithShape="0">
                    <a:schemeClr val="accent2"/>
                  </a:outerShdw>
                </a:effectLst>
                <a:latin typeface="Times New Roman" pitchFamily="18" charset="0"/>
                <a:cs typeface="Times New Roman" pitchFamily="18" charset="0"/>
              </a:rPr>
            </a:br>
            <a:r>
              <a:rPr lang="en-IN" b="1" dirty="0" smtClean="0">
                <a:latin typeface="Times New Roman" pitchFamily="18" charset="0"/>
                <a:cs typeface="Times New Roman" pitchFamily="18" charset="0"/>
              </a:rPr>
              <a:t/>
            </a:r>
            <a:br>
              <a:rPr lang="en-IN" b="1" dirty="0" smtClean="0">
                <a:latin typeface="Times New Roman" pitchFamily="18" charset="0"/>
                <a:cs typeface="Times New Roman" pitchFamily="18" charset="0"/>
              </a:rPr>
            </a:br>
            <a:r>
              <a:rPr lang="en-IN" sz="8000" b="1" dirty="0" smtClean="0">
                <a:solidFill>
                  <a:srgbClr val="00B0F0"/>
                </a:solidFill>
                <a:latin typeface="Times New Roman" pitchFamily="18" charset="0"/>
                <a:cs typeface="Times New Roman" pitchFamily="18" charset="0"/>
              </a:rPr>
              <a:t>Economics Department </a:t>
            </a:r>
            <a:r>
              <a:rPr lang="en-IN" sz="6000" b="1" dirty="0" smtClean="0"/>
              <a:t/>
            </a:r>
            <a:br>
              <a:rPr lang="en-IN" sz="6000" b="1" dirty="0" smtClean="0"/>
            </a:br>
            <a:r>
              <a:rPr lang="en-IN" b="1" dirty="0"/>
              <a:t> </a:t>
            </a:r>
            <a:r>
              <a:rPr lang="en-IN" b="1" dirty="0" smtClean="0"/>
              <a:t>  </a:t>
            </a:r>
            <a:r>
              <a:rPr lang="en-IN" sz="4000" b="1" dirty="0" smtClean="0">
                <a:solidFill>
                  <a:srgbClr val="002060"/>
                </a:solidFill>
              </a:rPr>
              <a:t/>
            </a:r>
            <a:br>
              <a:rPr lang="en-IN" sz="4000" b="1" dirty="0" smtClean="0">
                <a:solidFill>
                  <a:srgbClr val="002060"/>
                </a:solidFill>
              </a:rPr>
            </a:br>
            <a:endParaRPr lang="en-IN" sz="4000" b="1" dirty="0">
              <a:solidFill>
                <a:srgbClr val="002060"/>
              </a:solidFill>
            </a:endParaRPr>
          </a:p>
        </p:txBody>
      </p:sp>
    </p:spTree>
    <p:extLst>
      <p:ext uri="{BB962C8B-B14F-4D97-AF65-F5344CB8AC3E}">
        <p14:creationId xmlns:p14="http://schemas.microsoft.com/office/powerpoint/2010/main" xmlns="" val="3449310135"/>
      </p:ext>
    </p:extLst>
  </p:cSld>
  <p:clrMapOvr>
    <a:masterClrMapping/>
  </p:clrMapOvr>
  <mc:AlternateContent xmlns:mc="http://schemas.openxmlformats.org/markup-compatibility/2006">
    <mc:Choice xmlns:p14="http://schemas.microsoft.com/office/powerpoint/2010/main" xmlns="" Requires="p14">
      <p:transition spd="slow" p14:dur="3000">
        <p14:shred/>
        <p:sndAc>
          <p:stSnd>
            <p:snd r:embed="rId3" name="arrow.wav"/>
          </p:stSnd>
        </p:sndAc>
      </p:transition>
    </mc:Choice>
    <mc:Fallback>
      <p:transition spd="slow">
        <p:fade/>
        <p:sndAc>
          <p:stSnd>
            <p:snd r:embed="rId2" name="arrow.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rgbClr val="FFC000"/>
            </a:solidFill>
          </a:ln>
          <a:scene3d>
            <a:camera prst="isometricOffAxis1Right"/>
            <a:lightRig rig="threePt" dir="t"/>
          </a:scene3d>
        </p:spPr>
        <p:txBody>
          <a:bodyPr>
            <a:noAutofit/>
          </a:bodyPr>
          <a:lstStyle/>
          <a:p>
            <a:pPr algn="ctr">
              <a:lnSpc>
                <a:spcPct val="250000"/>
              </a:lnSpc>
            </a:pPr>
            <a:r>
              <a:rPr lang="en-IN" sz="6000" b="1" u="sng" dirty="0" err="1"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सामाजिक</a:t>
            </a:r>
            <a:r>
              <a:rPr lang="en-IN" sz="6000" b="1" u="sng"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a:t>
            </a:r>
            <a:r>
              <a:rPr lang="en-IN" sz="6000" b="1" u="sng" dirty="0" err="1"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संशोधन</a:t>
            </a:r>
            <a:r>
              <a:rPr lang="en-IN" sz="6000" b="1" u="sng"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a:t>
            </a:r>
            <a:r>
              <a:rPr lang="en-IN" sz="6000" b="1" u="sng" dirty="0" err="1"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पध्दती</a:t>
            </a:r>
            <a:endParaRPr lang="en-IN" sz="6000" b="1" u="sng"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xmlns="" val="3771823612"/>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breeze.wav"/>
          </p:stSnd>
        </p:sndAc>
      </p:transition>
    </mc:Choice>
    <mc:Fallback>
      <p:transition spd="slow">
        <p:checker/>
        <p:sndAc>
          <p:stSnd>
            <p:snd r:embed="rId2" name="breeze.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a:solidFill>
                  <a:schemeClr val="tx1">
                    <a:lumMod val="95000"/>
                    <a:lumOff val="5000"/>
                  </a:schemeClr>
                </a:solidFill>
              </a:rPr>
              <a:t> </a:t>
            </a:r>
            <a:r>
              <a:rPr lang="en-IN" sz="4000" smtClean="0">
                <a:solidFill>
                  <a:schemeClr val="tx1">
                    <a:lumMod val="95000"/>
                    <a:lumOff val="5000"/>
                  </a:schemeClr>
                </a:solidFill>
              </a:rPr>
              <a:t>      </a:t>
            </a:r>
            <a:r>
              <a:rPr lang="en-IN" b="1" u="sng" dirty="0" err="1" smtClean="0">
                <a:solidFill>
                  <a:srgbClr val="FF0000"/>
                </a:solidFill>
                <a:effectLst>
                  <a:glow rad="228600">
                    <a:schemeClr val="accent3">
                      <a:satMod val="175000"/>
                      <a:alpha val="40000"/>
                    </a:schemeClr>
                  </a:glow>
                </a:effectLst>
              </a:rPr>
              <a:t>सामाजिक</a:t>
            </a:r>
            <a:r>
              <a:rPr lang="en-IN" b="1" u="sng" dirty="0" smtClean="0">
                <a:solidFill>
                  <a:srgbClr val="FF0000"/>
                </a:solidFill>
                <a:effectLst>
                  <a:glow rad="228600">
                    <a:schemeClr val="accent3">
                      <a:satMod val="175000"/>
                      <a:alpha val="40000"/>
                    </a:schemeClr>
                  </a:glow>
                </a:effectLst>
              </a:rPr>
              <a:t> </a:t>
            </a:r>
            <a:r>
              <a:rPr lang="en-IN" b="1" u="sng" dirty="0" err="1" smtClean="0">
                <a:solidFill>
                  <a:srgbClr val="FF0000"/>
                </a:solidFill>
                <a:effectLst>
                  <a:glow rad="228600">
                    <a:schemeClr val="accent3">
                      <a:satMod val="175000"/>
                      <a:alpha val="40000"/>
                    </a:schemeClr>
                  </a:glow>
                </a:effectLst>
              </a:rPr>
              <a:t>संशोधन</a:t>
            </a:r>
            <a:r>
              <a:rPr lang="en-IN" b="1" u="sng" dirty="0" smtClean="0">
                <a:solidFill>
                  <a:srgbClr val="FF0000"/>
                </a:solidFill>
                <a:effectLst>
                  <a:glow rad="228600">
                    <a:schemeClr val="accent3">
                      <a:satMod val="175000"/>
                      <a:alpha val="40000"/>
                    </a:schemeClr>
                  </a:glow>
                </a:effectLst>
              </a:rPr>
              <a:t> </a:t>
            </a:r>
            <a:r>
              <a:rPr lang="en-IN" b="1" u="sng" dirty="0" err="1" smtClean="0">
                <a:solidFill>
                  <a:srgbClr val="FF0000"/>
                </a:solidFill>
                <a:effectLst>
                  <a:glow rad="228600">
                    <a:schemeClr val="accent3">
                      <a:satMod val="175000"/>
                      <a:alpha val="40000"/>
                    </a:schemeClr>
                  </a:glow>
                </a:effectLst>
              </a:rPr>
              <a:t>आणि</a:t>
            </a:r>
            <a:r>
              <a:rPr lang="en-IN" b="1" u="sng" dirty="0" smtClean="0">
                <a:solidFill>
                  <a:srgbClr val="FF0000"/>
                </a:solidFill>
                <a:effectLst>
                  <a:glow rad="228600">
                    <a:schemeClr val="accent3">
                      <a:satMod val="175000"/>
                      <a:alpha val="40000"/>
                    </a:schemeClr>
                  </a:glow>
                </a:effectLst>
              </a:rPr>
              <a:t> </a:t>
            </a:r>
            <a:r>
              <a:rPr lang="en-IN" b="1" u="sng" dirty="0" err="1" smtClean="0">
                <a:solidFill>
                  <a:srgbClr val="FF0000"/>
                </a:solidFill>
                <a:effectLst>
                  <a:glow rad="228600">
                    <a:schemeClr val="accent3">
                      <a:satMod val="175000"/>
                      <a:alpha val="40000"/>
                    </a:schemeClr>
                  </a:glow>
                </a:effectLst>
              </a:rPr>
              <a:t>संशोधक</a:t>
            </a:r>
            <a:r>
              <a:rPr lang="en-IN" dirty="0" smtClean="0"/>
              <a:t/>
            </a:r>
            <a:br>
              <a:rPr lang="en-IN" dirty="0" smtClean="0"/>
            </a:br>
            <a:r>
              <a:rPr lang="en-IN" dirty="0"/>
              <a:t> </a:t>
            </a:r>
            <a:r>
              <a:rPr lang="en-IN" dirty="0" smtClean="0"/>
              <a:t>             </a:t>
            </a:r>
            <a:br>
              <a:rPr lang="en-IN" dirty="0" smtClean="0"/>
            </a:br>
            <a:r>
              <a:rPr lang="en-IN" dirty="0"/>
              <a:t> </a:t>
            </a:r>
            <a:r>
              <a:rPr lang="en-IN" dirty="0" smtClean="0"/>
              <a:t>           </a:t>
            </a:r>
            <a:r>
              <a:rPr lang="en-IN" dirty="0" err="1" smtClean="0">
                <a:solidFill>
                  <a:srgbClr val="002060"/>
                </a:solidFill>
              </a:rPr>
              <a:t>सामाजिक</a:t>
            </a:r>
            <a:r>
              <a:rPr lang="en-IN" dirty="0" smtClean="0">
                <a:solidFill>
                  <a:srgbClr val="002060"/>
                </a:solidFill>
              </a:rPr>
              <a:t> </a:t>
            </a:r>
            <a:r>
              <a:rPr lang="en-IN" dirty="0" err="1" smtClean="0">
                <a:solidFill>
                  <a:srgbClr val="002060"/>
                </a:solidFill>
              </a:rPr>
              <a:t>संशोधनाची</a:t>
            </a:r>
            <a:r>
              <a:rPr lang="en-IN" dirty="0" smtClean="0">
                <a:solidFill>
                  <a:srgbClr val="002060"/>
                </a:solidFill>
              </a:rPr>
              <a:t> </a:t>
            </a:r>
            <a:r>
              <a:rPr lang="en-IN" dirty="0" err="1" smtClean="0">
                <a:solidFill>
                  <a:srgbClr val="002060"/>
                </a:solidFill>
              </a:rPr>
              <a:t>उपयुक्तता</a:t>
            </a:r>
            <a:r>
              <a:rPr lang="en-IN" dirty="0" smtClean="0"/>
              <a:t/>
            </a:r>
            <a:br>
              <a:rPr lang="en-IN" dirty="0" smtClean="0"/>
            </a:br>
            <a:r>
              <a:rPr lang="en-IN" dirty="0" smtClean="0"/>
              <a:t/>
            </a:r>
            <a:br>
              <a:rPr lang="en-IN" dirty="0" smtClean="0"/>
            </a:br>
            <a:r>
              <a:rPr lang="en-IN" dirty="0">
                <a:solidFill>
                  <a:srgbClr val="002060"/>
                </a:solidFill>
              </a:rPr>
              <a:t> </a:t>
            </a:r>
            <a:r>
              <a:rPr lang="en-IN" dirty="0" smtClean="0">
                <a:solidFill>
                  <a:srgbClr val="002060"/>
                </a:solidFill>
              </a:rPr>
              <a:t>           </a:t>
            </a:r>
            <a:r>
              <a:rPr lang="en-IN" dirty="0" err="1" smtClean="0">
                <a:solidFill>
                  <a:srgbClr val="002060"/>
                </a:solidFill>
              </a:rPr>
              <a:t>चांगल्या</a:t>
            </a:r>
            <a:r>
              <a:rPr lang="en-IN" dirty="0" smtClean="0">
                <a:solidFill>
                  <a:srgbClr val="002060"/>
                </a:solidFill>
              </a:rPr>
              <a:t> </a:t>
            </a:r>
            <a:r>
              <a:rPr lang="en-IN" dirty="0" err="1" smtClean="0">
                <a:solidFill>
                  <a:srgbClr val="002060"/>
                </a:solidFill>
              </a:rPr>
              <a:t>संशोधकाचे</a:t>
            </a:r>
            <a:r>
              <a:rPr lang="en-IN" dirty="0" smtClean="0">
                <a:solidFill>
                  <a:srgbClr val="002060"/>
                </a:solidFill>
              </a:rPr>
              <a:t> </a:t>
            </a:r>
            <a:r>
              <a:rPr lang="en-IN" dirty="0" err="1" smtClean="0">
                <a:solidFill>
                  <a:srgbClr val="002060"/>
                </a:solidFill>
              </a:rPr>
              <a:t>गुण</a:t>
            </a:r>
            <a:r>
              <a:rPr lang="en-IN" dirty="0" smtClean="0">
                <a:solidFill>
                  <a:srgbClr val="002060"/>
                </a:solidFill>
              </a:rPr>
              <a:t/>
            </a:r>
            <a:br>
              <a:rPr lang="en-IN" dirty="0" smtClean="0">
                <a:solidFill>
                  <a:srgbClr val="002060"/>
                </a:solidFill>
              </a:rPr>
            </a:br>
            <a:r>
              <a:rPr lang="en-IN" dirty="0" smtClean="0">
                <a:solidFill>
                  <a:srgbClr val="002060"/>
                </a:solidFill>
              </a:rPr>
              <a:t/>
            </a:r>
            <a:br>
              <a:rPr lang="en-IN" dirty="0" smtClean="0">
                <a:solidFill>
                  <a:srgbClr val="002060"/>
                </a:solidFill>
              </a:rPr>
            </a:br>
            <a:r>
              <a:rPr lang="en-IN" dirty="0">
                <a:solidFill>
                  <a:srgbClr val="002060"/>
                </a:solidFill>
              </a:rPr>
              <a:t> </a:t>
            </a:r>
            <a:r>
              <a:rPr lang="en-IN" dirty="0" smtClean="0">
                <a:solidFill>
                  <a:srgbClr val="002060"/>
                </a:solidFill>
              </a:rPr>
              <a:t>           </a:t>
            </a:r>
            <a:r>
              <a:rPr lang="en-IN" dirty="0" err="1" smtClean="0">
                <a:solidFill>
                  <a:srgbClr val="002060"/>
                </a:solidFill>
              </a:rPr>
              <a:t>सामाजिक</a:t>
            </a:r>
            <a:r>
              <a:rPr lang="en-IN" dirty="0" smtClean="0">
                <a:solidFill>
                  <a:srgbClr val="002060"/>
                </a:solidFill>
              </a:rPr>
              <a:t> </a:t>
            </a:r>
            <a:r>
              <a:rPr lang="en-IN" dirty="0" err="1" smtClean="0">
                <a:solidFill>
                  <a:srgbClr val="002060"/>
                </a:solidFill>
              </a:rPr>
              <a:t>संशोधनातील</a:t>
            </a:r>
            <a:r>
              <a:rPr lang="en-IN" dirty="0" smtClean="0">
                <a:solidFill>
                  <a:srgbClr val="002060"/>
                </a:solidFill>
              </a:rPr>
              <a:t> </a:t>
            </a:r>
            <a:r>
              <a:rPr lang="en-IN" dirty="0" err="1" smtClean="0">
                <a:solidFill>
                  <a:srgbClr val="002060"/>
                </a:solidFill>
              </a:rPr>
              <a:t>अडथळे</a:t>
            </a:r>
            <a:endParaRPr lang="en-IN" dirty="0">
              <a:solidFill>
                <a:srgbClr val="002060"/>
              </a:solidFill>
            </a:endParaRPr>
          </a:p>
        </p:txBody>
      </p:sp>
      <p:sp>
        <p:nvSpPr>
          <p:cNvPr id="3" name="Chevron 2"/>
          <p:cNvSpPr/>
          <p:nvPr/>
        </p:nvSpPr>
        <p:spPr>
          <a:xfrm>
            <a:off x="990600" y="1688084"/>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4" name="Chevron 3"/>
          <p:cNvSpPr/>
          <p:nvPr/>
        </p:nvSpPr>
        <p:spPr>
          <a:xfrm>
            <a:off x="990600" y="26797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5" name="Chevron 4"/>
          <p:cNvSpPr/>
          <p:nvPr/>
        </p:nvSpPr>
        <p:spPr>
          <a:xfrm>
            <a:off x="990600" y="3671316"/>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xmlns="" val="1723362994"/>
      </p:ext>
    </p:extLst>
  </p:cSld>
  <p:clrMapOvr>
    <a:masterClrMapping/>
  </p:clrMapOvr>
  <mc:AlternateContent xmlns:mc="http://schemas.openxmlformats.org/markup-compatibility/2006">
    <mc:Choice xmlns:p14="http://schemas.microsoft.com/office/powerpoint/2010/main" xmlns="" Requires="p14">
      <p:transition spd="slow" p14:dur="4000">
        <p14:vortex dir="r"/>
        <p:sndAc>
          <p:stSnd>
            <p:snd r:embed="rId3" name="laser.wav"/>
          </p:stSnd>
        </p:sndAc>
      </p:transition>
    </mc:Choice>
    <mc:Fallback>
      <p:transition spd="slow">
        <p:fade/>
        <p:sndAc>
          <p:stSnd>
            <p:snd r:embed="rId2" name="laser.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3744000"/>
          </a:xfrm>
        </p:spPr>
        <p:txBody>
          <a:bodyPr>
            <a:normAutofit fontScale="90000"/>
          </a:bodyPr>
          <a:lstStyle/>
          <a:p>
            <a:r>
              <a:rPr lang="en-IN" sz="4000" b="1" u="sng" dirty="0" err="1" smtClean="0">
                <a:solidFill>
                  <a:srgbClr val="FF0000"/>
                </a:solidFill>
              </a:rPr>
              <a:t>प्रस्तावना</a:t>
            </a:r>
            <a:r>
              <a:rPr lang="en-IN" sz="4000" b="1" u="sng" smtClean="0">
                <a:solidFill>
                  <a:srgbClr val="FF0000"/>
                </a:solidFill>
              </a:rPr>
              <a:t> :-</a:t>
            </a:r>
            <a:br>
              <a:rPr lang="en-IN" sz="4000" b="1" u="sng" smtClean="0">
                <a:solidFill>
                  <a:srgbClr val="FF0000"/>
                </a:solidFill>
              </a:rPr>
            </a:br>
            <a:r>
              <a:rPr lang="en-IN" sz="2000" dirty="0" smtClean="0"/>
              <a:t/>
            </a:r>
            <a:br>
              <a:rPr lang="en-IN" sz="2000" dirty="0" smtClean="0"/>
            </a:br>
            <a:r>
              <a:rPr lang="en-IN" sz="2000" dirty="0"/>
              <a:t> </a:t>
            </a:r>
            <a:r>
              <a:rPr lang="en-IN" sz="2000" dirty="0" smtClean="0"/>
              <a:t>                    </a:t>
            </a:r>
            <a:r>
              <a:rPr lang="en-IN" sz="2400" dirty="0" err="1" smtClean="0">
                <a:solidFill>
                  <a:srgbClr val="002060"/>
                </a:solidFill>
              </a:rPr>
              <a:t>सामाजिक</a:t>
            </a:r>
            <a:r>
              <a:rPr lang="en-IN" sz="2400" dirty="0" smtClean="0">
                <a:solidFill>
                  <a:srgbClr val="002060"/>
                </a:solidFill>
              </a:rPr>
              <a:t> </a:t>
            </a:r>
            <a:r>
              <a:rPr lang="en-IN" sz="2400" dirty="0" err="1" smtClean="0">
                <a:solidFill>
                  <a:srgbClr val="002060"/>
                </a:solidFill>
              </a:rPr>
              <a:t>संशोधन</a:t>
            </a:r>
            <a:r>
              <a:rPr lang="en-IN" sz="2400" dirty="0" smtClean="0">
                <a:solidFill>
                  <a:srgbClr val="002060"/>
                </a:solidFill>
              </a:rPr>
              <a:t> </a:t>
            </a:r>
            <a:r>
              <a:rPr lang="en-IN" sz="2400" dirty="0" err="1" smtClean="0">
                <a:solidFill>
                  <a:srgbClr val="002060"/>
                </a:solidFill>
              </a:rPr>
              <a:t>ही</a:t>
            </a:r>
            <a:r>
              <a:rPr lang="en-IN" sz="2400" dirty="0" smtClean="0">
                <a:solidFill>
                  <a:srgbClr val="002060"/>
                </a:solidFill>
              </a:rPr>
              <a:t> </a:t>
            </a:r>
            <a:r>
              <a:rPr lang="en-IN" sz="2400" dirty="0" err="1" smtClean="0">
                <a:solidFill>
                  <a:srgbClr val="002060"/>
                </a:solidFill>
              </a:rPr>
              <a:t>एक</a:t>
            </a:r>
            <a:r>
              <a:rPr lang="en-IN" sz="2400" dirty="0" smtClean="0">
                <a:solidFill>
                  <a:srgbClr val="002060"/>
                </a:solidFill>
              </a:rPr>
              <a:t> </a:t>
            </a:r>
            <a:r>
              <a:rPr lang="en-IN" sz="2400" dirty="0" err="1" smtClean="0">
                <a:solidFill>
                  <a:srgbClr val="002060"/>
                </a:solidFill>
              </a:rPr>
              <a:t>अशी</a:t>
            </a:r>
            <a:r>
              <a:rPr lang="en-IN" sz="2400" dirty="0" smtClean="0">
                <a:solidFill>
                  <a:srgbClr val="002060"/>
                </a:solidFill>
              </a:rPr>
              <a:t> </a:t>
            </a:r>
            <a:r>
              <a:rPr lang="en-IN" sz="2400" dirty="0" err="1" smtClean="0">
                <a:solidFill>
                  <a:srgbClr val="002060"/>
                </a:solidFill>
              </a:rPr>
              <a:t>वैज्ञानिक</a:t>
            </a:r>
            <a:r>
              <a:rPr lang="en-IN" sz="2400" dirty="0" smtClean="0">
                <a:solidFill>
                  <a:srgbClr val="002060"/>
                </a:solidFill>
              </a:rPr>
              <a:t> </a:t>
            </a:r>
            <a:r>
              <a:rPr lang="en-IN" sz="2400" dirty="0" err="1" smtClean="0">
                <a:solidFill>
                  <a:srgbClr val="002060"/>
                </a:solidFill>
              </a:rPr>
              <a:t>प्रक्रिया</a:t>
            </a:r>
            <a:r>
              <a:rPr lang="en-IN" sz="2400" dirty="0" smtClean="0">
                <a:solidFill>
                  <a:srgbClr val="002060"/>
                </a:solidFill>
              </a:rPr>
              <a:t> </a:t>
            </a:r>
            <a:r>
              <a:rPr lang="en-IN" sz="2400" dirty="0" err="1" smtClean="0">
                <a:solidFill>
                  <a:srgbClr val="002060"/>
                </a:solidFill>
              </a:rPr>
              <a:t>आहे</a:t>
            </a:r>
            <a:r>
              <a:rPr lang="en-IN" sz="2400" dirty="0" smtClean="0">
                <a:solidFill>
                  <a:srgbClr val="002060"/>
                </a:solidFill>
              </a:rPr>
              <a:t> </a:t>
            </a:r>
            <a:r>
              <a:rPr lang="en-IN" sz="2400" dirty="0" err="1" smtClean="0">
                <a:solidFill>
                  <a:srgbClr val="002060"/>
                </a:solidFill>
              </a:rPr>
              <a:t>की</a:t>
            </a:r>
            <a:r>
              <a:rPr lang="en-IN" sz="2400" dirty="0" smtClean="0">
                <a:solidFill>
                  <a:srgbClr val="002060"/>
                </a:solidFill>
              </a:rPr>
              <a:t>, </a:t>
            </a:r>
            <a:r>
              <a:rPr lang="en-IN" sz="2400" dirty="0" err="1" smtClean="0">
                <a:solidFill>
                  <a:srgbClr val="002060"/>
                </a:solidFill>
              </a:rPr>
              <a:t>ज्यामध्ये</a:t>
            </a:r>
            <a:r>
              <a:rPr lang="en-IN" sz="2400" dirty="0" smtClean="0">
                <a:solidFill>
                  <a:srgbClr val="002060"/>
                </a:solidFill>
              </a:rPr>
              <a:t> </a:t>
            </a:r>
            <a:r>
              <a:rPr lang="en-IN" sz="2400" dirty="0" err="1" smtClean="0">
                <a:solidFill>
                  <a:srgbClr val="002060"/>
                </a:solidFill>
              </a:rPr>
              <a:t>नवीन</a:t>
            </a:r>
            <a:r>
              <a:rPr lang="en-IN" sz="2400" dirty="0" smtClean="0">
                <a:solidFill>
                  <a:srgbClr val="002060"/>
                </a:solidFill>
              </a:rPr>
              <a:t> </a:t>
            </a:r>
            <a:r>
              <a:rPr lang="en-IN" sz="2400" dirty="0" err="1" smtClean="0">
                <a:solidFill>
                  <a:srgbClr val="002060"/>
                </a:solidFill>
              </a:rPr>
              <a:t>स्वरुपाची</a:t>
            </a:r>
            <a:r>
              <a:rPr lang="en-IN" sz="2400" dirty="0" smtClean="0">
                <a:solidFill>
                  <a:srgbClr val="002060"/>
                </a:solidFill>
              </a:rPr>
              <a:t> </a:t>
            </a:r>
            <a:r>
              <a:rPr lang="en-IN" sz="2400" dirty="0" err="1" smtClean="0">
                <a:solidFill>
                  <a:srgbClr val="002060"/>
                </a:solidFill>
              </a:rPr>
              <a:t>तथ्ये</a:t>
            </a:r>
            <a:r>
              <a:rPr lang="en-IN" sz="2400" dirty="0" smtClean="0">
                <a:solidFill>
                  <a:srgbClr val="002060"/>
                </a:solidFill>
              </a:rPr>
              <a:t> </a:t>
            </a:r>
            <a:r>
              <a:rPr lang="en-IN" sz="2400" dirty="0" err="1" smtClean="0">
                <a:solidFill>
                  <a:srgbClr val="002060"/>
                </a:solidFill>
              </a:rPr>
              <a:t>अथवा</a:t>
            </a:r>
            <a:r>
              <a:rPr lang="en-IN" sz="2400" dirty="0" smtClean="0">
                <a:solidFill>
                  <a:srgbClr val="002060"/>
                </a:solidFill>
              </a:rPr>
              <a:t> </a:t>
            </a:r>
            <a:r>
              <a:rPr lang="en-IN" sz="2400" dirty="0" err="1" smtClean="0">
                <a:solidFill>
                  <a:srgbClr val="002060"/>
                </a:solidFill>
              </a:rPr>
              <a:t>माहिती</a:t>
            </a:r>
            <a:r>
              <a:rPr lang="en-IN" sz="2400" dirty="0" smtClean="0">
                <a:solidFill>
                  <a:srgbClr val="002060"/>
                </a:solidFill>
              </a:rPr>
              <a:t> </a:t>
            </a:r>
            <a:r>
              <a:rPr lang="en-IN" sz="2400" dirty="0" err="1" smtClean="0">
                <a:solidFill>
                  <a:srgbClr val="002060"/>
                </a:solidFill>
              </a:rPr>
              <a:t>जाणून</a:t>
            </a:r>
            <a:r>
              <a:rPr lang="en-IN" sz="2400" dirty="0" smtClean="0">
                <a:solidFill>
                  <a:srgbClr val="002060"/>
                </a:solidFill>
              </a:rPr>
              <a:t> </a:t>
            </a:r>
            <a:r>
              <a:rPr lang="en-IN" sz="2400" dirty="0" err="1" smtClean="0">
                <a:solidFill>
                  <a:srgbClr val="002060"/>
                </a:solidFill>
              </a:rPr>
              <a:t>घेण्यासाठी</a:t>
            </a:r>
            <a:r>
              <a:rPr lang="en-IN" sz="2400" dirty="0" smtClean="0">
                <a:solidFill>
                  <a:srgbClr val="002060"/>
                </a:solidFill>
              </a:rPr>
              <a:t> </a:t>
            </a:r>
            <a:r>
              <a:rPr lang="en-IN" sz="2400" dirty="0" err="1" smtClean="0">
                <a:solidFill>
                  <a:srgbClr val="002060"/>
                </a:solidFill>
              </a:rPr>
              <a:t>तार्किक</a:t>
            </a:r>
            <a:r>
              <a:rPr lang="en-IN" sz="2400" dirty="0" smtClean="0">
                <a:solidFill>
                  <a:srgbClr val="002060"/>
                </a:solidFill>
              </a:rPr>
              <a:t> </a:t>
            </a:r>
            <a:r>
              <a:rPr lang="en-IN" sz="2400" dirty="0" err="1" smtClean="0">
                <a:solidFill>
                  <a:srgbClr val="002060"/>
                </a:solidFill>
              </a:rPr>
              <a:t>आणि</a:t>
            </a:r>
            <a:r>
              <a:rPr lang="en-IN" sz="2400" dirty="0" smtClean="0">
                <a:solidFill>
                  <a:srgbClr val="002060"/>
                </a:solidFill>
              </a:rPr>
              <a:t> </a:t>
            </a:r>
            <a:r>
              <a:rPr lang="en-IN" sz="2400" dirty="0" err="1" smtClean="0">
                <a:solidFill>
                  <a:srgbClr val="002060"/>
                </a:solidFill>
              </a:rPr>
              <a:t>रचनात्मक</a:t>
            </a:r>
            <a:r>
              <a:rPr lang="en-IN" sz="2400" dirty="0" smtClean="0">
                <a:solidFill>
                  <a:srgbClr val="002060"/>
                </a:solidFill>
              </a:rPr>
              <a:t> </a:t>
            </a:r>
            <a:r>
              <a:rPr lang="en-IN" sz="2400" dirty="0" err="1" smtClean="0">
                <a:solidFill>
                  <a:srgbClr val="002060"/>
                </a:solidFill>
              </a:rPr>
              <a:t>अशा</a:t>
            </a:r>
            <a:r>
              <a:rPr lang="en-IN" sz="2400" dirty="0" smtClean="0">
                <a:solidFill>
                  <a:srgbClr val="002060"/>
                </a:solidFill>
              </a:rPr>
              <a:t> </a:t>
            </a:r>
            <a:r>
              <a:rPr lang="en-IN" sz="2400" dirty="0" err="1" smtClean="0">
                <a:solidFill>
                  <a:srgbClr val="002060"/>
                </a:solidFill>
              </a:rPr>
              <a:t>अभ्यास</a:t>
            </a:r>
            <a:r>
              <a:rPr lang="en-IN" sz="2400" dirty="0" smtClean="0">
                <a:solidFill>
                  <a:srgbClr val="002060"/>
                </a:solidFill>
              </a:rPr>
              <a:t> </a:t>
            </a:r>
            <a:r>
              <a:rPr lang="en-IN" sz="2400" dirty="0" err="1" smtClean="0">
                <a:solidFill>
                  <a:srgbClr val="002060"/>
                </a:solidFill>
              </a:rPr>
              <a:t>साधनांचा</a:t>
            </a:r>
            <a:r>
              <a:rPr lang="en-IN" sz="2400" dirty="0" smtClean="0">
                <a:solidFill>
                  <a:srgbClr val="002060"/>
                </a:solidFill>
              </a:rPr>
              <a:t> </a:t>
            </a:r>
            <a:r>
              <a:rPr lang="en-IN" sz="2400" dirty="0" err="1" smtClean="0">
                <a:solidFill>
                  <a:srgbClr val="002060"/>
                </a:solidFill>
              </a:rPr>
              <a:t>उपयोग</a:t>
            </a:r>
            <a:r>
              <a:rPr lang="en-IN" sz="2400" dirty="0" smtClean="0">
                <a:solidFill>
                  <a:srgbClr val="002060"/>
                </a:solidFill>
              </a:rPr>
              <a:t> </a:t>
            </a:r>
            <a:r>
              <a:rPr lang="en-IN" sz="2400" dirty="0" err="1" smtClean="0">
                <a:solidFill>
                  <a:srgbClr val="002060"/>
                </a:solidFill>
              </a:rPr>
              <a:t>होत</a:t>
            </a:r>
            <a:r>
              <a:rPr lang="en-IN" sz="2400" dirty="0" smtClean="0">
                <a:solidFill>
                  <a:srgbClr val="002060"/>
                </a:solidFill>
              </a:rPr>
              <a:t> </a:t>
            </a:r>
            <a:r>
              <a:rPr lang="en-IN" sz="2400" dirty="0" err="1" smtClean="0">
                <a:solidFill>
                  <a:srgbClr val="002060"/>
                </a:solidFill>
              </a:rPr>
              <a:t>असतो</a:t>
            </a:r>
            <a:r>
              <a:rPr lang="en-IN" sz="2400" dirty="0" smtClean="0">
                <a:solidFill>
                  <a:srgbClr val="002060"/>
                </a:solidFill>
              </a:rPr>
              <a:t>. </a:t>
            </a:r>
            <a:r>
              <a:rPr lang="en-IN" sz="2400" dirty="0" err="1" smtClean="0">
                <a:solidFill>
                  <a:srgbClr val="002060"/>
                </a:solidFill>
              </a:rPr>
              <a:t>काही</a:t>
            </a:r>
            <a:r>
              <a:rPr lang="en-IN" sz="2400" dirty="0" smtClean="0">
                <a:solidFill>
                  <a:srgbClr val="002060"/>
                </a:solidFill>
              </a:rPr>
              <a:t> </a:t>
            </a:r>
            <a:r>
              <a:rPr lang="en-IN" sz="2400" dirty="0" err="1" smtClean="0">
                <a:solidFill>
                  <a:srgbClr val="002060"/>
                </a:solidFill>
              </a:rPr>
              <a:t>वेळा</a:t>
            </a:r>
            <a:r>
              <a:rPr lang="en-IN" sz="2400" dirty="0" smtClean="0">
                <a:solidFill>
                  <a:srgbClr val="002060"/>
                </a:solidFill>
              </a:rPr>
              <a:t> </a:t>
            </a:r>
            <a:r>
              <a:rPr lang="en-IN" sz="2400" dirty="0" err="1" smtClean="0">
                <a:solidFill>
                  <a:srgbClr val="002060"/>
                </a:solidFill>
              </a:rPr>
              <a:t>अशा</a:t>
            </a:r>
            <a:r>
              <a:rPr lang="en-IN" sz="2400" dirty="0" smtClean="0">
                <a:solidFill>
                  <a:srgbClr val="002060"/>
                </a:solidFill>
              </a:rPr>
              <a:t> </a:t>
            </a:r>
            <a:r>
              <a:rPr lang="en-IN" sz="2400" dirty="0" err="1" smtClean="0">
                <a:solidFill>
                  <a:srgbClr val="002060"/>
                </a:solidFill>
              </a:rPr>
              <a:t>प्रक्रियेमध्ये</a:t>
            </a:r>
            <a:r>
              <a:rPr lang="en-IN" sz="2400" dirty="0" smtClean="0">
                <a:solidFill>
                  <a:srgbClr val="002060"/>
                </a:solidFill>
              </a:rPr>
              <a:t> </a:t>
            </a:r>
            <a:r>
              <a:rPr lang="en-IN" sz="2400" dirty="0" err="1" smtClean="0">
                <a:solidFill>
                  <a:srgbClr val="002060"/>
                </a:solidFill>
              </a:rPr>
              <a:t>जुन्या</a:t>
            </a:r>
            <a:r>
              <a:rPr lang="en-IN" sz="2400" dirty="0" smtClean="0">
                <a:solidFill>
                  <a:srgbClr val="002060"/>
                </a:solidFill>
              </a:rPr>
              <a:t> </a:t>
            </a:r>
            <a:r>
              <a:rPr lang="en-IN" sz="2400" dirty="0" err="1" smtClean="0">
                <a:solidFill>
                  <a:srgbClr val="002060"/>
                </a:solidFill>
              </a:rPr>
              <a:t>तथ्यांची</a:t>
            </a:r>
            <a:r>
              <a:rPr lang="en-IN" sz="2400" dirty="0" smtClean="0">
                <a:solidFill>
                  <a:srgbClr val="002060"/>
                </a:solidFill>
              </a:rPr>
              <a:t> </a:t>
            </a:r>
            <a:r>
              <a:rPr lang="en-IN" sz="2400" dirty="0" err="1" smtClean="0">
                <a:solidFill>
                  <a:srgbClr val="002060"/>
                </a:solidFill>
              </a:rPr>
              <a:t>अथवा</a:t>
            </a:r>
            <a:r>
              <a:rPr lang="en-IN" sz="2400" dirty="0" smtClean="0">
                <a:solidFill>
                  <a:srgbClr val="002060"/>
                </a:solidFill>
              </a:rPr>
              <a:t> </a:t>
            </a:r>
            <a:r>
              <a:rPr lang="en-IN" sz="2400" dirty="0" err="1" smtClean="0">
                <a:solidFill>
                  <a:srgbClr val="002060"/>
                </a:solidFill>
              </a:rPr>
              <a:t>माहितीची</a:t>
            </a:r>
            <a:r>
              <a:rPr lang="en-IN" sz="2400" dirty="0" smtClean="0">
                <a:solidFill>
                  <a:srgbClr val="002060"/>
                </a:solidFill>
              </a:rPr>
              <a:t> </a:t>
            </a:r>
            <a:r>
              <a:rPr lang="en-IN" sz="2400" dirty="0" err="1" smtClean="0">
                <a:solidFill>
                  <a:srgbClr val="002060"/>
                </a:solidFill>
              </a:rPr>
              <a:t>पडताळणी</a:t>
            </a:r>
            <a:r>
              <a:rPr lang="en-IN" sz="2400" dirty="0" smtClean="0">
                <a:solidFill>
                  <a:srgbClr val="002060"/>
                </a:solidFill>
              </a:rPr>
              <a:t> </a:t>
            </a:r>
            <a:r>
              <a:rPr lang="en-IN" sz="2400" dirty="0" err="1" smtClean="0">
                <a:solidFill>
                  <a:srgbClr val="002060"/>
                </a:solidFill>
              </a:rPr>
              <a:t>देखील</a:t>
            </a:r>
            <a:r>
              <a:rPr lang="en-IN" sz="2400" dirty="0" smtClean="0">
                <a:solidFill>
                  <a:srgbClr val="002060"/>
                </a:solidFill>
              </a:rPr>
              <a:t> </a:t>
            </a:r>
            <a:r>
              <a:rPr lang="en-IN" sz="2400" dirty="0" err="1" smtClean="0">
                <a:solidFill>
                  <a:srgbClr val="002060"/>
                </a:solidFill>
              </a:rPr>
              <a:t>करुन</a:t>
            </a:r>
            <a:r>
              <a:rPr lang="en-IN" sz="2400" dirty="0" smtClean="0">
                <a:solidFill>
                  <a:srgbClr val="002060"/>
                </a:solidFill>
              </a:rPr>
              <a:t> </a:t>
            </a:r>
            <a:r>
              <a:rPr lang="en-IN" sz="2400" dirty="0" err="1" smtClean="0">
                <a:solidFill>
                  <a:srgbClr val="002060"/>
                </a:solidFill>
              </a:rPr>
              <a:t>संशोधन</a:t>
            </a:r>
            <a:r>
              <a:rPr lang="en-IN" sz="2400" dirty="0" smtClean="0">
                <a:solidFill>
                  <a:srgbClr val="002060"/>
                </a:solidFill>
              </a:rPr>
              <a:t> </a:t>
            </a:r>
            <a:r>
              <a:rPr lang="en-IN" sz="2400" dirty="0" err="1" smtClean="0">
                <a:solidFill>
                  <a:srgbClr val="002060"/>
                </a:solidFill>
              </a:rPr>
              <a:t>कार्य</a:t>
            </a:r>
            <a:r>
              <a:rPr lang="en-IN" sz="2400" dirty="0" smtClean="0">
                <a:solidFill>
                  <a:srgbClr val="002060"/>
                </a:solidFill>
              </a:rPr>
              <a:t> </a:t>
            </a:r>
            <a:r>
              <a:rPr lang="en-IN" sz="2400" dirty="0" err="1" smtClean="0">
                <a:solidFill>
                  <a:srgbClr val="002060"/>
                </a:solidFill>
              </a:rPr>
              <a:t>केले</a:t>
            </a:r>
            <a:r>
              <a:rPr lang="en-IN" sz="2400" dirty="0" smtClean="0">
                <a:solidFill>
                  <a:srgbClr val="002060"/>
                </a:solidFill>
              </a:rPr>
              <a:t> </a:t>
            </a:r>
            <a:r>
              <a:rPr lang="en-IN" sz="2400" dirty="0" err="1" smtClean="0">
                <a:solidFill>
                  <a:srgbClr val="002060"/>
                </a:solidFill>
              </a:rPr>
              <a:t>जाते</a:t>
            </a:r>
            <a:r>
              <a:rPr lang="en-IN" sz="2400" dirty="0" smtClean="0">
                <a:solidFill>
                  <a:srgbClr val="002060"/>
                </a:solidFill>
              </a:rPr>
              <a:t>. </a:t>
            </a:r>
            <a:r>
              <a:rPr lang="en-IN" sz="2400" dirty="0" err="1" smtClean="0">
                <a:solidFill>
                  <a:srgbClr val="002060"/>
                </a:solidFill>
              </a:rPr>
              <a:t>सामाजिक</a:t>
            </a:r>
            <a:r>
              <a:rPr lang="en-IN" sz="2400" dirty="0" smtClean="0">
                <a:solidFill>
                  <a:srgbClr val="002060"/>
                </a:solidFill>
              </a:rPr>
              <a:t> </a:t>
            </a:r>
            <a:r>
              <a:rPr lang="en-IN" sz="2400" dirty="0" err="1" smtClean="0">
                <a:solidFill>
                  <a:srgbClr val="002060"/>
                </a:solidFill>
              </a:rPr>
              <a:t>संशोधन</a:t>
            </a:r>
            <a:r>
              <a:rPr lang="en-IN" sz="2400" dirty="0" smtClean="0">
                <a:solidFill>
                  <a:srgbClr val="002060"/>
                </a:solidFill>
              </a:rPr>
              <a:t> </a:t>
            </a:r>
            <a:r>
              <a:rPr lang="en-IN" sz="2400" dirty="0" err="1" smtClean="0">
                <a:solidFill>
                  <a:srgbClr val="002060"/>
                </a:solidFill>
              </a:rPr>
              <a:t>करते</a:t>
            </a:r>
            <a:r>
              <a:rPr lang="en-IN" sz="2400" dirty="0" smtClean="0">
                <a:solidFill>
                  <a:srgbClr val="002060"/>
                </a:solidFill>
              </a:rPr>
              <a:t> </a:t>
            </a:r>
            <a:r>
              <a:rPr lang="en-IN" sz="2400" dirty="0" err="1" smtClean="0">
                <a:solidFill>
                  <a:srgbClr val="002060"/>
                </a:solidFill>
              </a:rPr>
              <a:t>वेळी</a:t>
            </a:r>
            <a:r>
              <a:rPr lang="en-IN" sz="2400" dirty="0" smtClean="0">
                <a:solidFill>
                  <a:srgbClr val="002060"/>
                </a:solidFill>
              </a:rPr>
              <a:t>, </a:t>
            </a:r>
            <a:r>
              <a:rPr lang="en-IN" sz="2400" dirty="0" err="1" smtClean="0">
                <a:solidFill>
                  <a:srgbClr val="002060"/>
                </a:solidFill>
              </a:rPr>
              <a:t>तथ्यांचा</a:t>
            </a:r>
            <a:r>
              <a:rPr lang="en-IN" sz="2400" dirty="0" smtClean="0">
                <a:solidFill>
                  <a:srgbClr val="002060"/>
                </a:solidFill>
              </a:rPr>
              <a:t> </a:t>
            </a:r>
            <a:r>
              <a:rPr lang="en-IN" sz="2400" dirty="0" err="1" smtClean="0">
                <a:solidFill>
                  <a:srgbClr val="002060"/>
                </a:solidFill>
              </a:rPr>
              <a:t>विशिष्ट</a:t>
            </a:r>
            <a:r>
              <a:rPr lang="en-IN" sz="2400" dirty="0" smtClean="0">
                <a:solidFill>
                  <a:srgbClr val="002060"/>
                </a:solidFill>
              </a:rPr>
              <a:t> </a:t>
            </a:r>
            <a:r>
              <a:rPr lang="en-IN" sz="2400" dirty="0" err="1" smtClean="0">
                <a:solidFill>
                  <a:srgbClr val="002060"/>
                </a:solidFill>
              </a:rPr>
              <a:t>क्रम</a:t>
            </a:r>
            <a:r>
              <a:rPr lang="en-IN" sz="2400" dirty="0" smtClean="0">
                <a:solidFill>
                  <a:srgbClr val="002060"/>
                </a:solidFill>
              </a:rPr>
              <a:t> </a:t>
            </a:r>
            <a:r>
              <a:rPr lang="en-IN" sz="2400" dirty="0" err="1" smtClean="0">
                <a:solidFill>
                  <a:srgbClr val="002060"/>
                </a:solidFill>
              </a:rPr>
              <a:t>आणि</a:t>
            </a:r>
            <a:r>
              <a:rPr lang="en-IN" sz="2400" dirty="0" smtClean="0">
                <a:solidFill>
                  <a:srgbClr val="002060"/>
                </a:solidFill>
              </a:rPr>
              <a:t> </a:t>
            </a:r>
            <a:r>
              <a:rPr lang="en-IN" sz="2400" dirty="0" err="1" smtClean="0">
                <a:solidFill>
                  <a:srgbClr val="002060"/>
                </a:solidFill>
              </a:rPr>
              <a:t>त्या</a:t>
            </a:r>
            <a:r>
              <a:rPr lang="en-IN" sz="2400" dirty="0" smtClean="0">
                <a:solidFill>
                  <a:srgbClr val="002060"/>
                </a:solidFill>
              </a:rPr>
              <a:t> </a:t>
            </a:r>
            <a:r>
              <a:rPr lang="en-IN" sz="2400" dirty="0" err="1" smtClean="0">
                <a:solidFill>
                  <a:srgbClr val="002060"/>
                </a:solidFill>
              </a:rPr>
              <a:t>तथ्यांचा</a:t>
            </a:r>
            <a:r>
              <a:rPr lang="en-IN" sz="2400" dirty="0" smtClean="0">
                <a:solidFill>
                  <a:srgbClr val="002060"/>
                </a:solidFill>
              </a:rPr>
              <a:t> </a:t>
            </a:r>
            <a:r>
              <a:rPr lang="en-IN" sz="2400" dirty="0" err="1" smtClean="0">
                <a:solidFill>
                  <a:srgbClr val="002060"/>
                </a:solidFill>
              </a:rPr>
              <a:t>मधील</a:t>
            </a:r>
            <a:r>
              <a:rPr lang="en-IN" sz="2400" dirty="0" smtClean="0">
                <a:solidFill>
                  <a:srgbClr val="002060"/>
                </a:solidFill>
              </a:rPr>
              <a:t> </a:t>
            </a:r>
            <a:r>
              <a:rPr lang="en-IN" sz="2400" dirty="0" err="1" smtClean="0">
                <a:solidFill>
                  <a:srgbClr val="002060"/>
                </a:solidFill>
              </a:rPr>
              <a:t>परस्परसंबंध</a:t>
            </a:r>
            <a:r>
              <a:rPr lang="en-IN" sz="2400" dirty="0" smtClean="0">
                <a:solidFill>
                  <a:srgbClr val="002060"/>
                </a:solidFill>
              </a:rPr>
              <a:t> </a:t>
            </a:r>
            <a:r>
              <a:rPr lang="en-IN" sz="2400" dirty="0" err="1" smtClean="0">
                <a:solidFill>
                  <a:srgbClr val="002060"/>
                </a:solidFill>
              </a:rPr>
              <a:t>स्पष्ट</a:t>
            </a:r>
            <a:r>
              <a:rPr lang="en-IN" sz="2400" dirty="0" smtClean="0">
                <a:solidFill>
                  <a:srgbClr val="002060"/>
                </a:solidFill>
              </a:rPr>
              <a:t> </a:t>
            </a:r>
            <a:r>
              <a:rPr lang="en-IN" sz="2400" dirty="0" err="1" smtClean="0">
                <a:solidFill>
                  <a:srgbClr val="002060"/>
                </a:solidFill>
              </a:rPr>
              <a:t>करण्यासाठीची</a:t>
            </a:r>
            <a:r>
              <a:rPr lang="en-IN" sz="2400" dirty="0" smtClean="0">
                <a:solidFill>
                  <a:srgbClr val="002060"/>
                </a:solidFill>
              </a:rPr>
              <a:t> </a:t>
            </a:r>
            <a:r>
              <a:rPr lang="en-IN" sz="2400" dirty="0" err="1" smtClean="0">
                <a:solidFill>
                  <a:srgbClr val="002060"/>
                </a:solidFill>
              </a:rPr>
              <a:t>कारण</a:t>
            </a:r>
            <a:r>
              <a:rPr lang="en-IN" sz="2400" dirty="0" smtClean="0">
                <a:solidFill>
                  <a:srgbClr val="002060"/>
                </a:solidFill>
              </a:rPr>
              <a:t> </a:t>
            </a:r>
            <a:r>
              <a:rPr lang="en-IN" sz="2400" dirty="0" err="1" smtClean="0">
                <a:solidFill>
                  <a:srgbClr val="002060"/>
                </a:solidFill>
              </a:rPr>
              <a:t>मीमांसा</a:t>
            </a:r>
            <a:r>
              <a:rPr lang="en-IN" sz="2400" dirty="0" smtClean="0">
                <a:solidFill>
                  <a:srgbClr val="002060"/>
                </a:solidFill>
              </a:rPr>
              <a:t> </a:t>
            </a:r>
            <a:r>
              <a:rPr lang="en-IN" sz="2400" dirty="0" err="1" smtClean="0">
                <a:solidFill>
                  <a:srgbClr val="002060"/>
                </a:solidFill>
              </a:rPr>
              <a:t>केलेली</a:t>
            </a:r>
            <a:r>
              <a:rPr lang="en-IN" sz="2400" dirty="0" smtClean="0">
                <a:solidFill>
                  <a:srgbClr val="002060"/>
                </a:solidFill>
              </a:rPr>
              <a:t> </a:t>
            </a:r>
            <a:r>
              <a:rPr lang="en-IN" sz="2400" dirty="0" err="1" smtClean="0">
                <a:solidFill>
                  <a:srgbClr val="002060"/>
                </a:solidFill>
              </a:rPr>
              <a:t>असते</a:t>
            </a:r>
            <a:r>
              <a:rPr lang="en-IN" sz="2400" dirty="0" smtClean="0">
                <a:solidFill>
                  <a:srgbClr val="002060"/>
                </a:solidFill>
              </a:rPr>
              <a:t>. </a:t>
            </a:r>
            <a:r>
              <a:rPr lang="en-IN" sz="2400" dirty="0" err="1" smtClean="0">
                <a:solidFill>
                  <a:srgbClr val="002060"/>
                </a:solidFill>
              </a:rPr>
              <a:t>सामाजिक</a:t>
            </a:r>
            <a:r>
              <a:rPr lang="en-IN" sz="2400" dirty="0" smtClean="0">
                <a:solidFill>
                  <a:srgbClr val="002060"/>
                </a:solidFill>
              </a:rPr>
              <a:t> </a:t>
            </a:r>
            <a:r>
              <a:rPr lang="en-IN" sz="2400" dirty="0" err="1" smtClean="0">
                <a:solidFill>
                  <a:srgbClr val="002060"/>
                </a:solidFill>
              </a:rPr>
              <a:t>संशोधनातून</a:t>
            </a:r>
            <a:r>
              <a:rPr lang="en-IN" sz="2400" dirty="0" smtClean="0">
                <a:solidFill>
                  <a:srgbClr val="002060"/>
                </a:solidFill>
              </a:rPr>
              <a:t> </a:t>
            </a:r>
            <a:r>
              <a:rPr lang="en-IN" sz="2400" dirty="0" err="1" smtClean="0">
                <a:solidFill>
                  <a:srgbClr val="002060"/>
                </a:solidFill>
              </a:rPr>
              <a:t>मानवी</a:t>
            </a:r>
            <a:r>
              <a:rPr lang="en-IN" sz="2400" dirty="0" smtClean="0">
                <a:solidFill>
                  <a:srgbClr val="002060"/>
                </a:solidFill>
              </a:rPr>
              <a:t> </a:t>
            </a:r>
            <a:r>
              <a:rPr lang="en-IN" sz="2400" dirty="0" err="1" smtClean="0">
                <a:solidFill>
                  <a:srgbClr val="002060"/>
                </a:solidFill>
              </a:rPr>
              <a:t>वर्तनाच्या</a:t>
            </a:r>
            <a:r>
              <a:rPr lang="en-IN" sz="2400" dirty="0" smtClean="0">
                <a:solidFill>
                  <a:srgbClr val="002060"/>
                </a:solidFill>
              </a:rPr>
              <a:t> </a:t>
            </a:r>
            <a:r>
              <a:rPr lang="en-IN" sz="2400" dirty="0" err="1" smtClean="0">
                <a:solidFill>
                  <a:srgbClr val="002060"/>
                </a:solidFill>
              </a:rPr>
              <a:t>अभ्यासासाठीची</a:t>
            </a:r>
            <a:r>
              <a:rPr lang="en-IN" sz="2400" dirty="0" smtClean="0">
                <a:solidFill>
                  <a:srgbClr val="002060"/>
                </a:solidFill>
              </a:rPr>
              <a:t> </a:t>
            </a:r>
            <a:r>
              <a:rPr lang="en-IN" sz="2400" dirty="0" err="1" smtClean="0">
                <a:solidFill>
                  <a:srgbClr val="002060"/>
                </a:solidFill>
              </a:rPr>
              <a:t>तंत्रे</a:t>
            </a:r>
            <a:r>
              <a:rPr lang="en-IN" sz="2400" dirty="0" smtClean="0">
                <a:solidFill>
                  <a:srgbClr val="002060"/>
                </a:solidFill>
              </a:rPr>
              <a:t>, </a:t>
            </a:r>
            <a:r>
              <a:rPr lang="en-IN" sz="2400" dirty="0" err="1" smtClean="0">
                <a:solidFill>
                  <a:srgbClr val="002060"/>
                </a:solidFill>
              </a:rPr>
              <a:t>संकल्पना</a:t>
            </a:r>
            <a:r>
              <a:rPr lang="en-IN" sz="2400" dirty="0" smtClean="0">
                <a:solidFill>
                  <a:srgbClr val="002060"/>
                </a:solidFill>
              </a:rPr>
              <a:t> </a:t>
            </a:r>
            <a:r>
              <a:rPr lang="en-IN" sz="2400" dirty="0" err="1" smtClean="0">
                <a:solidFill>
                  <a:srgbClr val="002060"/>
                </a:solidFill>
              </a:rPr>
              <a:t>आणि</a:t>
            </a:r>
            <a:r>
              <a:rPr lang="en-IN" sz="2400" dirty="0" smtClean="0">
                <a:solidFill>
                  <a:srgbClr val="002060"/>
                </a:solidFill>
              </a:rPr>
              <a:t> </a:t>
            </a:r>
            <a:r>
              <a:rPr lang="en-IN" sz="2400" dirty="0" err="1" smtClean="0">
                <a:solidFill>
                  <a:srgbClr val="002060"/>
                </a:solidFill>
              </a:rPr>
              <a:t>सैध्दांतिक</a:t>
            </a:r>
            <a:r>
              <a:rPr lang="en-IN" sz="2400" dirty="0" smtClean="0">
                <a:solidFill>
                  <a:srgbClr val="002060"/>
                </a:solidFill>
              </a:rPr>
              <a:t> </a:t>
            </a:r>
            <a:r>
              <a:rPr lang="en-IN" sz="2400" dirty="0" err="1" smtClean="0">
                <a:solidFill>
                  <a:srgbClr val="002060"/>
                </a:solidFill>
              </a:rPr>
              <a:t>ज्ञान</a:t>
            </a:r>
            <a:r>
              <a:rPr lang="en-IN" sz="2400" dirty="0" smtClean="0">
                <a:solidFill>
                  <a:srgbClr val="002060"/>
                </a:solidFill>
              </a:rPr>
              <a:t> </a:t>
            </a:r>
            <a:r>
              <a:rPr lang="en-IN" sz="2400" dirty="0" err="1" smtClean="0">
                <a:solidFill>
                  <a:srgbClr val="002060"/>
                </a:solidFill>
              </a:rPr>
              <a:t>निर्माण</a:t>
            </a:r>
            <a:r>
              <a:rPr lang="en-IN" sz="2400" dirty="0" smtClean="0">
                <a:solidFill>
                  <a:srgbClr val="002060"/>
                </a:solidFill>
              </a:rPr>
              <a:t> </a:t>
            </a:r>
            <a:r>
              <a:rPr lang="en-IN" sz="2400" dirty="0" err="1" smtClean="0">
                <a:solidFill>
                  <a:srgbClr val="002060"/>
                </a:solidFill>
              </a:rPr>
              <a:t>होण्यास</a:t>
            </a:r>
            <a:r>
              <a:rPr lang="en-IN" sz="2400" dirty="0" smtClean="0">
                <a:solidFill>
                  <a:srgbClr val="002060"/>
                </a:solidFill>
              </a:rPr>
              <a:t> </a:t>
            </a:r>
            <a:r>
              <a:rPr lang="en-IN" sz="2400" dirty="0" err="1" smtClean="0">
                <a:solidFill>
                  <a:srgbClr val="002060"/>
                </a:solidFill>
              </a:rPr>
              <a:t>मदत</a:t>
            </a:r>
            <a:r>
              <a:rPr lang="en-IN" sz="2400" dirty="0" smtClean="0">
                <a:solidFill>
                  <a:srgbClr val="002060"/>
                </a:solidFill>
              </a:rPr>
              <a:t> </a:t>
            </a:r>
            <a:r>
              <a:rPr lang="en-IN" sz="2400" dirty="0" err="1" smtClean="0">
                <a:solidFill>
                  <a:srgbClr val="002060"/>
                </a:solidFill>
              </a:rPr>
              <a:t>होत</a:t>
            </a:r>
            <a:r>
              <a:rPr lang="en-IN" sz="2400" dirty="0" smtClean="0">
                <a:solidFill>
                  <a:srgbClr val="002060"/>
                </a:solidFill>
              </a:rPr>
              <a:t> </a:t>
            </a:r>
            <a:r>
              <a:rPr lang="en-IN" sz="2400" dirty="0" err="1" smtClean="0">
                <a:solidFill>
                  <a:srgbClr val="002060"/>
                </a:solidFill>
              </a:rPr>
              <a:t>असते</a:t>
            </a:r>
            <a:r>
              <a:rPr lang="en-IN" sz="2400" dirty="0" smtClean="0">
                <a:solidFill>
                  <a:srgbClr val="002060"/>
                </a:solidFill>
              </a:rPr>
              <a:t>. </a:t>
            </a:r>
            <a:r>
              <a:rPr lang="en-IN" sz="2400" dirty="0" err="1" smtClean="0">
                <a:solidFill>
                  <a:srgbClr val="002060"/>
                </a:solidFill>
              </a:rPr>
              <a:t>त्यामळे</a:t>
            </a:r>
            <a:r>
              <a:rPr lang="en-IN" sz="2400" dirty="0" smtClean="0">
                <a:solidFill>
                  <a:srgbClr val="002060"/>
                </a:solidFill>
              </a:rPr>
              <a:t> </a:t>
            </a:r>
            <a:r>
              <a:rPr lang="en-IN" sz="2400" dirty="0" err="1" smtClean="0">
                <a:solidFill>
                  <a:srgbClr val="002060"/>
                </a:solidFill>
              </a:rPr>
              <a:t>सामाजिक</a:t>
            </a:r>
            <a:r>
              <a:rPr lang="en-IN" sz="2400" dirty="0" smtClean="0">
                <a:solidFill>
                  <a:srgbClr val="002060"/>
                </a:solidFill>
              </a:rPr>
              <a:t> </a:t>
            </a:r>
            <a:r>
              <a:rPr lang="en-IN" sz="2400" dirty="0" err="1" smtClean="0">
                <a:solidFill>
                  <a:srgbClr val="002060"/>
                </a:solidFill>
              </a:rPr>
              <a:t>संशोधनाचा</a:t>
            </a:r>
            <a:r>
              <a:rPr lang="en-IN" sz="2400" dirty="0" smtClean="0">
                <a:solidFill>
                  <a:srgbClr val="002060"/>
                </a:solidFill>
              </a:rPr>
              <a:t> </a:t>
            </a:r>
            <a:r>
              <a:rPr lang="en-IN" sz="2400" dirty="0" err="1" smtClean="0">
                <a:solidFill>
                  <a:srgbClr val="002060"/>
                </a:solidFill>
              </a:rPr>
              <a:t>खरा</a:t>
            </a:r>
            <a:r>
              <a:rPr lang="en-IN" sz="2400" dirty="0" smtClean="0">
                <a:solidFill>
                  <a:srgbClr val="002060"/>
                </a:solidFill>
              </a:rPr>
              <a:t> </a:t>
            </a:r>
            <a:r>
              <a:rPr lang="en-IN" sz="2400" dirty="0" err="1" smtClean="0">
                <a:solidFill>
                  <a:srgbClr val="002060"/>
                </a:solidFill>
              </a:rPr>
              <a:t>प्रयत्न</a:t>
            </a:r>
            <a:r>
              <a:rPr lang="en-IN" sz="2400" dirty="0" smtClean="0">
                <a:solidFill>
                  <a:srgbClr val="002060"/>
                </a:solidFill>
              </a:rPr>
              <a:t> </a:t>
            </a:r>
            <a:r>
              <a:rPr lang="en-IN" sz="2400" dirty="0" err="1" smtClean="0">
                <a:solidFill>
                  <a:srgbClr val="002060"/>
                </a:solidFill>
              </a:rPr>
              <a:t>हा</a:t>
            </a:r>
            <a:r>
              <a:rPr lang="en-IN" sz="2400" dirty="0" smtClean="0">
                <a:solidFill>
                  <a:srgbClr val="002060"/>
                </a:solidFill>
              </a:rPr>
              <a:t> </a:t>
            </a:r>
            <a:r>
              <a:rPr lang="en-IN" sz="2400" dirty="0" err="1" smtClean="0">
                <a:solidFill>
                  <a:srgbClr val="002060"/>
                </a:solidFill>
              </a:rPr>
              <a:t>मानवी</a:t>
            </a:r>
            <a:r>
              <a:rPr lang="en-IN" sz="2400" dirty="0" smtClean="0">
                <a:solidFill>
                  <a:srgbClr val="002060"/>
                </a:solidFill>
              </a:rPr>
              <a:t> </a:t>
            </a:r>
            <a:r>
              <a:rPr lang="en-IN" sz="2400" dirty="0" err="1" smtClean="0">
                <a:solidFill>
                  <a:srgbClr val="002060"/>
                </a:solidFill>
              </a:rPr>
              <a:t>वर्तन</a:t>
            </a:r>
            <a:r>
              <a:rPr lang="en-IN" sz="2400" dirty="0" smtClean="0">
                <a:solidFill>
                  <a:srgbClr val="002060"/>
                </a:solidFill>
              </a:rPr>
              <a:t> </a:t>
            </a:r>
            <a:r>
              <a:rPr lang="en-IN" sz="2400" dirty="0" err="1" smtClean="0">
                <a:solidFill>
                  <a:srgbClr val="002060"/>
                </a:solidFill>
              </a:rPr>
              <a:t>आणि</a:t>
            </a:r>
            <a:r>
              <a:rPr lang="en-IN" sz="2400" dirty="0" smtClean="0">
                <a:solidFill>
                  <a:srgbClr val="002060"/>
                </a:solidFill>
              </a:rPr>
              <a:t> </a:t>
            </a:r>
            <a:r>
              <a:rPr lang="en-IN" sz="2400" dirty="0" err="1" smtClean="0">
                <a:solidFill>
                  <a:srgbClr val="002060"/>
                </a:solidFill>
              </a:rPr>
              <a:t>मानवी</a:t>
            </a:r>
            <a:r>
              <a:rPr lang="en-IN" sz="2400" dirty="0" smtClean="0">
                <a:solidFill>
                  <a:srgbClr val="002060"/>
                </a:solidFill>
              </a:rPr>
              <a:t> </a:t>
            </a:r>
            <a:r>
              <a:rPr lang="en-IN" sz="2400" dirty="0" err="1" smtClean="0">
                <a:solidFill>
                  <a:srgbClr val="002060"/>
                </a:solidFill>
              </a:rPr>
              <a:t>जीवन</a:t>
            </a:r>
            <a:r>
              <a:rPr lang="en-IN" sz="2400" dirty="0" smtClean="0">
                <a:solidFill>
                  <a:srgbClr val="002060"/>
                </a:solidFill>
              </a:rPr>
              <a:t> </a:t>
            </a:r>
            <a:r>
              <a:rPr lang="en-IN" sz="2400" dirty="0" err="1" smtClean="0">
                <a:solidFill>
                  <a:srgbClr val="002060"/>
                </a:solidFill>
              </a:rPr>
              <a:t>समजून</a:t>
            </a:r>
            <a:r>
              <a:rPr lang="en-IN" sz="2400" dirty="0" smtClean="0">
                <a:solidFill>
                  <a:srgbClr val="002060"/>
                </a:solidFill>
              </a:rPr>
              <a:t> </a:t>
            </a:r>
            <a:r>
              <a:rPr lang="en-IN" sz="2400" dirty="0" err="1" smtClean="0">
                <a:solidFill>
                  <a:srgbClr val="002060"/>
                </a:solidFill>
              </a:rPr>
              <a:t>घेण्यासाठीचा</a:t>
            </a:r>
            <a:r>
              <a:rPr lang="en-IN" sz="2400" dirty="0" smtClean="0">
                <a:solidFill>
                  <a:srgbClr val="002060"/>
                </a:solidFill>
              </a:rPr>
              <a:t> </a:t>
            </a:r>
            <a:r>
              <a:rPr lang="en-IN" sz="2400" dirty="0" err="1" smtClean="0">
                <a:solidFill>
                  <a:srgbClr val="002060"/>
                </a:solidFill>
              </a:rPr>
              <a:t>असतो</a:t>
            </a:r>
            <a:r>
              <a:rPr lang="en-IN" sz="2400" dirty="0" smtClean="0"/>
              <a:t>.</a:t>
            </a:r>
            <a:endParaRPr lang="en-IN" dirty="0"/>
          </a:p>
        </p:txBody>
      </p:sp>
    </p:spTree>
    <p:extLst>
      <p:ext uri="{BB962C8B-B14F-4D97-AF65-F5344CB8AC3E}">
        <p14:creationId xmlns:p14="http://schemas.microsoft.com/office/powerpoint/2010/main" xmlns="" val="2229658812"/>
      </p:ext>
    </p:extLst>
  </p:cSld>
  <p:clrMapOvr>
    <a:masterClrMapping/>
  </p:clrMapOvr>
  <mc:AlternateContent xmlns:mc="http://schemas.openxmlformats.org/markup-compatibility/2006">
    <mc:Choice xmlns:p14="http://schemas.microsoft.com/office/powerpoint/2010/main" xmlns="" Requires="p14">
      <p:transition spd="slow" p14:dur="3900">
        <p14:glitter pattern="hexagon"/>
        <p:sndAc>
          <p:stSnd>
            <p:snd r:embed="rId3" name="type.wav"/>
          </p:stSnd>
        </p:sndAc>
      </p:transition>
    </mc:Choice>
    <mc:Fallback>
      <p:transition spd="slow">
        <p:fade/>
        <p:sndAc>
          <p:stSnd>
            <p:snd r:embed="rId2" name="type.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640000" cy="4896000"/>
          </a:xfrm>
        </p:spPr>
        <p:txBody>
          <a:bodyPr>
            <a:normAutofit fontScale="90000"/>
          </a:bodyPr>
          <a:lstStyle/>
          <a:p>
            <a:r>
              <a:rPr lang="en-IN" sz="4400" b="1" dirty="0" smtClean="0">
                <a:solidFill>
                  <a:srgbClr val="FF0000"/>
                </a:solidFill>
              </a:rPr>
              <a:t>  </a:t>
            </a:r>
            <a:r>
              <a:rPr lang="en-IN" sz="4400" b="1" u="sng" dirty="0" err="1" smtClean="0">
                <a:solidFill>
                  <a:srgbClr val="FF0000"/>
                </a:solidFill>
              </a:rPr>
              <a:t>सामाजिक</a:t>
            </a:r>
            <a:r>
              <a:rPr lang="en-IN" sz="4400" b="1" u="sng" dirty="0" smtClean="0">
                <a:solidFill>
                  <a:srgbClr val="FF0000"/>
                </a:solidFill>
              </a:rPr>
              <a:t> </a:t>
            </a:r>
            <a:r>
              <a:rPr lang="en-IN" sz="4400" b="1" u="sng" dirty="0" err="1" smtClean="0">
                <a:solidFill>
                  <a:srgbClr val="FF0000"/>
                </a:solidFill>
              </a:rPr>
              <a:t>संशोधनाची</a:t>
            </a:r>
            <a:r>
              <a:rPr lang="en-IN" sz="4400" b="1" u="sng" dirty="0" smtClean="0">
                <a:solidFill>
                  <a:srgbClr val="FF0000"/>
                </a:solidFill>
              </a:rPr>
              <a:t> </a:t>
            </a:r>
            <a:r>
              <a:rPr lang="en-IN" sz="4400" b="1" u="sng" dirty="0" err="1" smtClean="0">
                <a:solidFill>
                  <a:srgbClr val="FF0000"/>
                </a:solidFill>
              </a:rPr>
              <a:t>उपयुक्तता</a:t>
            </a:r>
            <a:r>
              <a:rPr lang="en-IN" sz="4400" b="1" u="sng" dirty="0" smtClean="0">
                <a:solidFill>
                  <a:srgbClr val="FF0000"/>
                </a:solidFill>
              </a:rPr>
              <a:t/>
            </a:r>
            <a:br>
              <a:rPr lang="en-IN" sz="4400" b="1" u="sng" dirty="0" smtClean="0">
                <a:solidFill>
                  <a:srgbClr val="FF0000"/>
                </a:solidFill>
              </a:rPr>
            </a:br>
            <a:r>
              <a:rPr lang="en-IN" dirty="0" smtClean="0"/>
              <a:t/>
            </a:r>
            <a:br>
              <a:rPr lang="en-IN" dirty="0" smtClean="0"/>
            </a:br>
            <a:r>
              <a:rPr lang="en-IN" sz="3100" dirty="0" smtClean="0"/>
              <a:t>   </a:t>
            </a:r>
            <a:r>
              <a:rPr lang="en-IN" sz="2700" dirty="0" smtClean="0">
                <a:solidFill>
                  <a:srgbClr val="002060"/>
                </a:solidFill>
              </a:rPr>
              <a:t>1) </a:t>
            </a:r>
            <a:r>
              <a:rPr lang="en-IN" sz="2700" dirty="0" err="1" smtClean="0">
                <a:solidFill>
                  <a:srgbClr val="002060"/>
                </a:solidFill>
              </a:rPr>
              <a:t>ज्ञान</a:t>
            </a:r>
            <a:r>
              <a:rPr lang="en-IN" sz="2700" dirty="0" smtClean="0">
                <a:solidFill>
                  <a:srgbClr val="002060"/>
                </a:solidFill>
              </a:rPr>
              <a:t> </a:t>
            </a:r>
            <a:r>
              <a:rPr lang="en-IN" sz="2700" dirty="0" err="1" smtClean="0">
                <a:solidFill>
                  <a:srgbClr val="002060"/>
                </a:solidFill>
              </a:rPr>
              <a:t>वृध्दीसाठी</a:t>
            </a:r>
            <a:r>
              <a:rPr lang="en-IN" sz="2700" dirty="0" smtClean="0">
                <a:solidFill>
                  <a:srgbClr val="002060"/>
                </a:solidFill>
              </a:rPr>
              <a:t> </a:t>
            </a:r>
            <a:r>
              <a:rPr lang="en-IN" sz="2700" dirty="0" err="1" smtClean="0">
                <a:solidFill>
                  <a:srgbClr val="002060"/>
                </a:solidFill>
              </a:rPr>
              <a:t>सामाजिक</a:t>
            </a:r>
            <a:r>
              <a:rPr lang="en-IN" sz="2700" dirty="0" smtClean="0">
                <a:solidFill>
                  <a:srgbClr val="002060"/>
                </a:solidFill>
              </a:rPr>
              <a:t> </a:t>
            </a:r>
            <a:r>
              <a:rPr lang="en-IN" sz="2700" dirty="0" err="1" smtClean="0">
                <a:solidFill>
                  <a:srgbClr val="002060"/>
                </a:solidFill>
              </a:rPr>
              <a:t>संशोधन</a:t>
            </a:r>
            <a:r>
              <a:rPr lang="en-IN" sz="2700" dirty="0" smtClean="0">
                <a:solidFill>
                  <a:srgbClr val="002060"/>
                </a:solidFill>
              </a:rPr>
              <a:t> </a:t>
            </a:r>
            <a:r>
              <a:rPr lang="en-IN" sz="2700" dirty="0" err="1" smtClean="0">
                <a:solidFill>
                  <a:srgbClr val="002060"/>
                </a:solidFill>
              </a:rPr>
              <a:t>मदत</a:t>
            </a:r>
            <a:r>
              <a:rPr lang="en-IN" sz="2700" dirty="0" smtClean="0">
                <a:solidFill>
                  <a:srgbClr val="002060"/>
                </a:solidFill>
              </a:rPr>
              <a:t> </a:t>
            </a:r>
            <a:r>
              <a:rPr lang="en-IN" sz="2700" dirty="0" err="1" smtClean="0">
                <a:solidFill>
                  <a:srgbClr val="002060"/>
                </a:solidFill>
              </a:rPr>
              <a:t>करते</a:t>
            </a:r>
            <a:r>
              <a:rPr lang="en-IN" sz="2700" dirty="0" smtClean="0">
                <a:solidFill>
                  <a:srgbClr val="002060"/>
                </a:solidFill>
              </a:rPr>
              <a:t/>
            </a:r>
            <a:br>
              <a:rPr lang="en-IN" sz="2700" dirty="0" smtClean="0">
                <a:solidFill>
                  <a:srgbClr val="002060"/>
                </a:solidFill>
              </a:rPr>
            </a:br>
            <a:r>
              <a:rPr lang="en-IN" sz="2700" dirty="0" smtClean="0">
                <a:solidFill>
                  <a:srgbClr val="002060"/>
                </a:solidFill>
              </a:rPr>
              <a:t>    2) </a:t>
            </a:r>
            <a:r>
              <a:rPr lang="en-IN" sz="2700" dirty="0" err="1" smtClean="0">
                <a:solidFill>
                  <a:srgbClr val="002060"/>
                </a:solidFill>
              </a:rPr>
              <a:t>सामाजिक</a:t>
            </a:r>
            <a:r>
              <a:rPr lang="en-IN" sz="2700" dirty="0" smtClean="0">
                <a:solidFill>
                  <a:srgbClr val="002060"/>
                </a:solidFill>
              </a:rPr>
              <a:t> </a:t>
            </a:r>
            <a:r>
              <a:rPr lang="en-IN" sz="2700" dirty="0" err="1" smtClean="0">
                <a:solidFill>
                  <a:srgbClr val="002060"/>
                </a:solidFill>
              </a:rPr>
              <a:t>नियोजनातील</a:t>
            </a:r>
            <a:r>
              <a:rPr lang="en-IN" sz="2700" dirty="0" smtClean="0">
                <a:solidFill>
                  <a:srgbClr val="002060"/>
                </a:solidFill>
              </a:rPr>
              <a:t> </a:t>
            </a:r>
            <a:r>
              <a:rPr lang="en-IN" sz="2700" dirty="0" err="1" smtClean="0">
                <a:solidFill>
                  <a:srgbClr val="002060"/>
                </a:solidFill>
              </a:rPr>
              <a:t>संशोधनाची</a:t>
            </a:r>
            <a:r>
              <a:rPr lang="en-IN" sz="2700" dirty="0" smtClean="0">
                <a:solidFill>
                  <a:srgbClr val="002060"/>
                </a:solidFill>
              </a:rPr>
              <a:t> </a:t>
            </a:r>
            <a:r>
              <a:rPr lang="en-IN" sz="2700" dirty="0" err="1" smtClean="0">
                <a:solidFill>
                  <a:srgbClr val="002060"/>
                </a:solidFill>
              </a:rPr>
              <a:t>भूमिका</a:t>
            </a:r>
            <a:r>
              <a:rPr lang="en-IN" sz="2700" dirty="0" smtClean="0">
                <a:solidFill>
                  <a:srgbClr val="002060"/>
                </a:solidFill>
              </a:rPr>
              <a:t> </a:t>
            </a:r>
            <a:br>
              <a:rPr lang="en-IN" sz="2700" dirty="0" smtClean="0">
                <a:solidFill>
                  <a:srgbClr val="002060"/>
                </a:solidFill>
              </a:rPr>
            </a:br>
            <a:r>
              <a:rPr lang="en-IN" sz="2700" dirty="0" smtClean="0">
                <a:solidFill>
                  <a:srgbClr val="002060"/>
                </a:solidFill>
              </a:rPr>
              <a:t>    3) </a:t>
            </a:r>
            <a:r>
              <a:rPr lang="en-IN" sz="2700" dirty="0" err="1" smtClean="0">
                <a:solidFill>
                  <a:srgbClr val="002060"/>
                </a:solidFill>
              </a:rPr>
              <a:t>सामाजिक</a:t>
            </a:r>
            <a:r>
              <a:rPr lang="en-IN" sz="2700" dirty="0" smtClean="0">
                <a:solidFill>
                  <a:srgbClr val="002060"/>
                </a:solidFill>
              </a:rPr>
              <a:t> </a:t>
            </a:r>
            <a:r>
              <a:rPr lang="en-IN" sz="2700" dirty="0" err="1" smtClean="0">
                <a:solidFill>
                  <a:srgbClr val="002060"/>
                </a:solidFill>
              </a:rPr>
              <a:t>संशोधनामुळे</a:t>
            </a:r>
            <a:r>
              <a:rPr lang="en-IN" sz="2700" dirty="0" smtClean="0">
                <a:solidFill>
                  <a:srgbClr val="002060"/>
                </a:solidFill>
              </a:rPr>
              <a:t> </a:t>
            </a:r>
            <a:r>
              <a:rPr lang="en-IN" sz="2700" dirty="0" err="1" smtClean="0">
                <a:solidFill>
                  <a:srgbClr val="002060"/>
                </a:solidFill>
              </a:rPr>
              <a:t>समाजकल्याणासाठी</a:t>
            </a:r>
            <a:r>
              <a:rPr lang="en-IN" sz="2700" dirty="0" smtClean="0">
                <a:solidFill>
                  <a:srgbClr val="002060"/>
                </a:solidFill>
              </a:rPr>
              <a:t> </a:t>
            </a:r>
            <a:r>
              <a:rPr lang="en-IN" sz="2700" dirty="0" err="1" smtClean="0">
                <a:solidFill>
                  <a:srgbClr val="002060"/>
                </a:solidFill>
              </a:rPr>
              <a:t>मदत</a:t>
            </a:r>
            <a:r>
              <a:rPr lang="en-IN" sz="2700" dirty="0" smtClean="0">
                <a:solidFill>
                  <a:srgbClr val="002060"/>
                </a:solidFill>
              </a:rPr>
              <a:t> </a:t>
            </a:r>
            <a:r>
              <a:rPr lang="en-IN" sz="2700" dirty="0" err="1" smtClean="0">
                <a:solidFill>
                  <a:srgbClr val="002060"/>
                </a:solidFill>
              </a:rPr>
              <a:t>होते</a:t>
            </a:r>
            <a:r>
              <a:rPr lang="en-IN" sz="2700" dirty="0" smtClean="0">
                <a:solidFill>
                  <a:srgbClr val="002060"/>
                </a:solidFill>
              </a:rPr>
              <a:t/>
            </a:r>
            <a:br>
              <a:rPr lang="en-IN" sz="2700" dirty="0" smtClean="0">
                <a:solidFill>
                  <a:srgbClr val="002060"/>
                </a:solidFill>
              </a:rPr>
            </a:br>
            <a:r>
              <a:rPr lang="en-IN" sz="2700" dirty="0" smtClean="0">
                <a:solidFill>
                  <a:srgbClr val="002060"/>
                </a:solidFill>
              </a:rPr>
              <a:t>    4) </a:t>
            </a:r>
            <a:r>
              <a:rPr lang="en-IN" sz="2700" dirty="0" err="1" smtClean="0">
                <a:solidFill>
                  <a:srgbClr val="002060"/>
                </a:solidFill>
              </a:rPr>
              <a:t>कोणत्याही</a:t>
            </a:r>
            <a:r>
              <a:rPr lang="en-IN" sz="2700" dirty="0" smtClean="0">
                <a:solidFill>
                  <a:srgbClr val="002060"/>
                </a:solidFill>
              </a:rPr>
              <a:t> </a:t>
            </a:r>
            <a:r>
              <a:rPr lang="en-IN" sz="2700" dirty="0" err="1" smtClean="0">
                <a:solidFill>
                  <a:srgbClr val="002060"/>
                </a:solidFill>
              </a:rPr>
              <a:t>समाजरचना</a:t>
            </a:r>
            <a:r>
              <a:rPr lang="en-IN" sz="2700" dirty="0" smtClean="0">
                <a:solidFill>
                  <a:srgbClr val="002060"/>
                </a:solidFill>
              </a:rPr>
              <a:t> </a:t>
            </a:r>
            <a:r>
              <a:rPr lang="en-IN" sz="2700" dirty="0" err="1" smtClean="0">
                <a:solidFill>
                  <a:srgbClr val="002060"/>
                </a:solidFill>
              </a:rPr>
              <a:t>जाणून</a:t>
            </a:r>
            <a:r>
              <a:rPr lang="en-IN" sz="2700" dirty="0" smtClean="0">
                <a:solidFill>
                  <a:srgbClr val="002060"/>
                </a:solidFill>
              </a:rPr>
              <a:t> </a:t>
            </a:r>
            <a:r>
              <a:rPr lang="en-IN" sz="2700" dirty="0" err="1" smtClean="0">
                <a:solidFill>
                  <a:srgbClr val="002060"/>
                </a:solidFill>
              </a:rPr>
              <a:t>घेण्यास</a:t>
            </a:r>
            <a:r>
              <a:rPr lang="en-IN" sz="2700" dirty="0" smtClean="0">
                <a:solidFill>
                  <a:srgbClr val="002060"/>
                </a:solidFill>
              </a:rPr>
              <a:t> </a:t>
            </a:r>
            <a:r>
              <a:rPr lang="en-IN" sz="2700" dirty="0" err="1" smtClean="0">
                <a:solidFill>
                  <a:srgbClr val="002060"/>
                </a:solidFill>
              </a:rPr>
              <a:t>संशोधन</a:t>
            </a:r>
            <a:r>
              <a:rPr lang="en-IN" sz="2700" dirty="0" smtClean="0">
                <a:solidFill>
                  <a:srgbClr val="002060"/>
                </a:solidFill>
              </a:rPr>
              <a:t> </a:t>
            </a:r>
            <a:r>
              <a:rPr lang="en-IN" sz="2700" dirty="0" err="1" smtClean="0">
                <a:solidFill>
                  <a:srgbClr val="002060"/>
                </a:solidFill>
              </a:rPr>
              <a:t>उपयुक्त</a:t>
            </a:r>
            <a:r>
              <a:rPr lang="en-IN" sz="2700" dirty="0" smtClean="0">
                <a:solidFill>
                  <a:srgbClr val="002060"/>
                </a:solidFill>
              </a:rPr>
              <a:t> </a:t>
            </a:r>
            <a:r>
              <a:rPr lang="en-IN" sz="2700" dirty="0" err="1" smtClean="0">
                <a:solidFill>
                  <a:srgbClr val="002060"/>
                </a:solidFill>
              </a:rPr>
              <a:t>ठरते</a:t>
            </a:r>
            <a:r>
              <a:rPr lang="en-IN" sz="2700" dirty="0" smtClean="0">
                <a:solidFill>
                  <a:srgbClr val="002060"/>
                </a:solidFill>
              </a:rPr>
              <a:t/>
            </a:r>
            <a:br>
              <a:rPr lang="en-IN" sz="2700" dirty="0" smtClean="0">
                <a:solidFill>
                  <a:srgbClr val="002060"/>
                </a:solidFill>
              </a:rPr>
            </a:br>
            <a:r>
              <a:rPr lang="en-IN" sz="2700" dirty="0" smtClean="0">
                <a:solidFill>
                  <a:srgbClr val="002060"/>
                </a:solidFill>
              </a:rPr>
              <a:t>    5) </a:t>
            </a:r>
            <a:r>
              <a:rPr lang="en-IN" sz="2700" dirty="0" err="1" smtClean="0">
                <a:solidFill>
                  <a:srgbClr val="002060"/>
                </a:solidFill>
              </a:rPr>
              <a:t>सामाजिक</a:t>
            </a:r>
            <a:r>
              <a:rPr lang="en-IN" sz="2700" dirty="0" smtClean="0">
                <a:solidFill>
                  <a:srgbClr val="002060"/>
                </a:solidFill>
              </a:rPr>
              <a:t> </a:t>
            </a:r>
            <a:r>
              <a:rPr lang="en-IN" sz="2700" dirty="0" err="1" smtClean="0">
                <a:solidFill>
                  <a:srgbClr val="002060"/>
                </a:solidFill>
              </a:rPr>
              <a:t>समस्यांचे</a:t>
            </a:r>
            <a:r>
              <a:rPr lang="en-IN" sz="2700" dirty="0" smtClean="0">
                <a:solidFill>
                  <a:srgbClr val="002060"/>
                </a:solidFill>
              </a:rPr>
              <a:t> </a:t>
            </a:r>
            <a:r>
              <a:rPr lang="en-IN" sz="2700" dirty="0" err="1" smtClean="0">
                <a:solidFill>
                  <a:srgbClr val="002060"/>
                </a:solidFill>
              </a:rPr>
              <a:t>विश्लेषण</a:t>
            </a:r>
            <a:r>
              <a:rPr lang="en-IN" sz="2700" dirty="0" smtClean="0">
                <a:solidFill>
                  <a:srgbClr val="002060"/>
                </a:solidFill>
              </a:rPr>
              <a:t> </a:t>
            </a:r>
            <a:r>
              <a:rPr lang="en-IN" sz="2700" dirty="0" err="1" smtClean="0">
                <a:solidFill>
                  <a:srgbClr val="002060"/>
                </a:solidFill>
              </a:rPr>
              <a:t>करुन</a:t>
            </a:r>
            <a:r>
              <a:rPr lang="en-IN" sz="2700" dirty="0" smtClean="0">
                <a:solidFill>
                  <a:srgbClr val="002060"/>
                </a:solidFill>
              </a:rPr>
              <a:t>, </a:t>
            </a:r>
            <a:r>
              <a:rPr lang="en-IN" sz="2700" dirty="0" err="1" smtClean="0">
                <a:solidFill>
                  <a:srgbClr val="002060"/>
                </a:solidFill>
              </a:rPr>
              <a:t>समाजकल्याणासाठी</a:t>
            </a:r>
            <a:r>
              <a:rPr lang="en-IN" sz="2700" dirty="0" smtClean="0">
                <a:solidFill>
                  <a:srgbClr val="002060"/>
                </a:solidFill>
              </a:rPr>
              <a:t> </a:t>
            </a:r>
            <a:r>
              <a:rPr lang="en-IN" sz="2700" dirty="0" err="1" smtClean="0">
                <a:solidFill>
                  <a:srgbClr val="002060"/>
                </a:solidFill>
              </a:rPr>
              <a:t>उपयुक्</a:t>
            </a:r>
            <a:r>
              <a:rPr lang="en-IN" sz="2700" dirty="0" err="1">
                <a:solidFill>
                  <a:srgbClr val="002060"/>
                </a:solidFill>
              </a:rPr>
              <a:t>त</a:t>
            </a:r>
            <a:r>
              <a:rPr lang="en-IN" sz="2700" dirty="0" smtClean="0">
                <a:solidFill>
                  <a:srgbClr val="002060"/>
                </a:solidFill>
              </a:rPr>
              <a:t>                        </a:t>
            </a:r>
            <a:br>
              <a:rPr lang="en-IN" sz="2700" dirty="0" smtClean="0">
                <a:solidFill>
                  <a:srgbClr val="002060"/>
                </a:solidFill>
              </a:rPr>
            </a:br>
            <a:r>
              <a:rPr lang="en-IN" sz="2700" dirty="0" smtClean="0">
                <a:solidFill>
                  <a:srgbClr val="002060"/>
                </a:solidFill>
              </a:rPr>
              <a:t>    6) </a:t>
            </a:r>
            <a:r>
              <a:rPr lang="en-IN" sz="2700" dirty="0" err="1" smtClean="0">
                <a:solidFill>
                  <a:srgbClr val="002060"/>
                </a:solidFill>
              </a:rPr>
              <a:t>समाजाचा</a:t>
            </a:r>
            <a:r>
              <a:rPr lang="en-IN" sz="2700" dirty="0" smtClean="0">
                <a:solidFill>
                  <a:srgbClr val="002060"/>
                </a:solidFill>
              </a:rPr>
              <a:t> </a:t>
            </a:r>
            <a:r>
              <a:rPr lang="en-IN" sz="2700" dirty="0" err="1" smtClean="0">
                <a:solidFill>
                  <a:srgbClr val="002060"/>
                </a:solidFill>
              </a:rPr>
              <a:t>वैज्ञानिक</a:t>
            </a:r>
            <a:r>
              <a:rPr lang="en-IN" sz="2700" dirty="0" smtClean="0">
                <a:solidFill>
                  <a:srgbClr val="002060"/>
                </a:solidFill>
              </a:rPr>
              <a:t> </a:t>
            </a:r>
            <a:r>
              <a:rPr lang="en-IN" sz="2700" dirty="0" err="1" smtClean="0">
                <a:solidFill>
                  <a:srgbClr val="002060"/>
                </a:solidFill>
              </a:rPr>
              <a:t>पध्दतीने</a:t>
            </a:r>
            <a:r>
              <a:rPr lang="en-IN" sz="2700" dirty="0" smtClean="0">
                <a:solidFill>
                  <a:srgbClr val="002060"/>
                </a:solidFill>
              </a:rPr>
              <a:t> </a:t>
            </a:r>
            <a:r>
              <a:rPr lang="en-IN" sz="2700" dirty="0" err="1" smtClean="0">
                <a:solidFill>
                  <a:srgbClr val="002060"/>
                </a:solidFill>
              </a:rPr>
              <a:t>अभ्यासकरुन</a:t>
            </a:r>
            <a:r>
              <a:rPr lang="en-IN" sz="2700" dirty="0" smtClean="0">
                <a:solidFill>
                  <a:srgbClr val="002060"/>
                </a:solidFill>
              </a:rPr>
              <a:t> </a:t>
            </a:r>
            <a:r>
              <a:rPr lang="en-IN" sz="2700" dirty="0" err="1" smtClean="0">
                <a:solidFill>
                  <a:srgbClr val="002060"/>
                </a:solidFill>
              </a:rPr>
              <a:t>पूर्वकथन</a:t>
            </a:r>
            <a:r>
              <a:rPr lang="en-IN" sz="2700" dirty="0" smtClean="0">
                <a:solidFill>
                  <a:srgbClr val="002060"/>
                </a:solidFill>
              </a:rPr>
              <a:t> </a:t>
            </a:r>
            <a:r>
              <a:rPr lang="en-IN" sz="2700" dirty="0" err="1" smtClean="0">
                <a:solidFill>
                  <a:srgbClr val="002060"/>
                </a:solidFill>
              </a:rPr>
              <a:t>करता</a:t>
            </a:r>
            <a:r>
              <a:rPr lang="en-IN" sz="2700" dirty="0" smtClean="0">
                <a:solidFill>
                  <a:srgbClr val="002060"/>
                </a:solidFill>
              </a:rPr>
              <a:t> </a:t>
            </a:r>
            <a:r>
              <a:rPr lang="en-IN" sz="2700" dirty="0" err="1" smtClean="0">
                <a:solidFill>
                  <a:srgbClr val="002060"/>
                </a:solidFill>
              </a:rPr>
              <a:t>येते</a:t>
            </a:r>
            <a:r>
              <a:rPr lang="en-IN" sz="2700" dirty="0" smtClean="0">
                <a:solidFill>
                  <a:srgbClr val="002060"/>
                </a:solidFill>
              </a:rPr>
              <a:t/>
            </a:r>
            <a:br>
              <a:rPr lang="en-IN" sz="2700" dirty="0" smtClean="0">
                <a:solidFill>
                  <a:srgbClr val="002060"/>
                </a:solidFill>
              </a:rPr>
            </a:br>
            <a:r>
              <a:rPr lang="en-IN" sz="2700" dirty="0" smtClean="0">
                <a:solidFill>
                  <a:srgbClr val="002060"/>
                </a:solidFill>
              </a:rPr>
              <a:t>    7) </a:t>
            </a:r>
            <a:r>
              <a:rPr lang="en-IN" sz="2700" dirty="0" err="1" smtClean="0">
                <a:solidFill>
                  <a:srgbClr val="002060"/>
                </a:solidFill>
              </a:rPr>
              <a:t>सामाजिक</a:t>
            </a:r>
            <a:r>
              <a:rPr lang="en-IN" sz="2700" dirty="0" smtClean="0">
                <a:solidFill>
                  <a:srgbClr val="002060"/>
                </a:solidFill>
              </a:rPr>
              <a:t> </a:t>
            </a:r>
            <a:r>
              <a:rPr lang="en-IN" sz="2700" dirty="0" err="1" smtClean="0">
                <a:solidFill>
                  <a:srgbClr val="002060"/>
                </a:solidFill>
              </a:rPr>
              <a:t>संशोधनातून</a:t>
            </a:r>
            <a:r>
              <a:rPr lang="en-IN" sz="2700" dirty="0" smtClean="0">
                <a:solidFill>
                  <a:srgbClr val="002060"/>
                </a:solidFill>
              </a:rPr>
              <a:t> </a:t>
            </a:r>
            <a:r>
              <a:rPr lang="en-IN" sz="2700" dirty="0" err="1" smtClean="0">
                <a:solidFill>
                  <a:srgbClr val="002060"/>
                </a:solidFill>
              </a:rPr>
              <a:t>संशोधनासंबंधीच्या</a:t>
            </a:r>
            <a:r>
              <a:rPr lang="en-IN" sz="2700" dirty="0" smtClean="0">
                <a:solidFill>
                  <a:srgbClr val="002060"/>
                </a:solidFill>
              </a:rPr>
              <a:t> </a:t>
            </a:r>
            <a:r>
              <a:rPr lang="en-IN" sz="2700" dirty="0" err="1" smtClean="0">
                <a:solidFill>
                  <a:srgbClr val="002060"/>
                </a:solidFill>
              </a:rPr>
              <a:t>साधनांची</a:t>
            </a:r>
            <a:r>
              <a:rPr lang="en-IN" sz="2700" dirty="0" smtClean="0">
                <a:solidFill>
                  <a:srgbClr val="002060"/>
                </a:solidFill>
              </a:rPr>
              <a:t> </a:t>
            </a:r>
            <a:r>
              <a:rPr lang="en-IN" sz="2700" dirty="0" err="1" smtClean="0">
                <a:solidFill>
                  <a:srgbClr val="002060"/>
                </a:solidFill>
              </a:rPr>
              <a:t>आणि</a:t>
            </a:r>
            <a:r>
              <a:rPr lang="en-IN" sz="2700" dirty="0" smtClean="0">
                <a:solidFill>
                  <a:srgbClr val="002060"/>
                </a:solidFill>
              </a:rPr>
              <a:t> </a:t>
            </a:r>
            <a:r>
              <a:rPr lang="en-IN" sz="2700" dirty="0" err="1" smtClean="0">
                <a:solidFill>
                  <a:srgbClr val="002060"/>
                </a:solidFill>
              </a:rPr>
              <a:t>तंत्राची</a:t>
            </a:r>
            <a:r>
              <a:rPr lang="en-IN" sz="2700" dirty="0" smtClean="0">
                <a:solidFill>
                  <a:srgbClr val="002060"/>
                </a:solidFill>
              </a:rPr>
              <a:t/>
            </a:r>
            <a:br>
              <a:rPr lang="en-IN" sz="2700" dirty="0" smtClean="0">
                <a:solidFill>
                  <a:srgbClr val="002060"/>
                </a:solidFill>
              </a:rPr>
            </a:br>
            <a:r>
              <a:rPr lang="en-IN" sz="2700" dirty="0">
                <a:solidFill>
                  <a:srgbClr val="002060"/>
                </a:solidFill>
              </a:rPr>
              <a:t> </a:t>
            </a:r>
            <a:r>
              <a:rPr lang="en-IN" sz="2700" dirty="0" smtClean="0">
                <a:solidFill>
                  <a:srgbClr val="002060"/>
                </a:solidFill>
              </a:rPr>
              <a:t>         </a:t>
            </a:r>
            <a:r>
              <a:rPr lang="en-IN" sz="2700" dirty="0" err="1" smtClean="0">
                <a:solidFill>
                  <a:srgbClr val="002060"/>
                </a:solidFill>
              </a:rPr>
              <a:t>सुधारणा</a:t>
            </a:r>
            <a:r>
              <a:rPr lang="en-IN" sz="2700" dirty="0" smtClean="0">
                <a:solidFill>
                  <a:srgbClr val="002060"/>
                </a:solidFill>
              </a:rPr>
              <a:t> </a:t>
            </a:r>
            <a:r>
              <a:rPr lang="en-IN" sz="2700" dirty="0" err="1" smtClean="0">
                <a:solidFill>
                  <a:srgbClr val="002060"/>
                </a:solidFill>
              </a:rPr>
              <a:t>होते</a:t>
            </a:r>
            <a:r>
              <a:rPr lang="en-IN" sz="2700" dirty="0" smtClean="0">
                <a:solidFill>
                  <a:srgbClr val="002060"/>
                </a:solidFill>
              </a:rPr>
              <a:t>.</a:t>
            </a:r>
            <a:br>
              <a:rPr lang="en-IN" sz="2700" dirty="0" smtClean="0">
                <a:solidFill>
                  <a:srgbClr val="002060"/>
                </a:solidFill>
              </a:rPr>
            </a:br>
            <a:r>
              <a:rPr lang="en-IN" sz="2700" dirty="0" smtClean="0">
                <a:solidFill>
                  <a:srgbClr val="002060"/>
                </a:solidFill>
              </a:rPr>
              <a:t>    8) </a:t>
            </a:r>
            <a:r>
              <a:rPr lang="en-IN" sz="2700" dirty="0" err="1" smtClean="0">
                <a:solidFill>
                  <a:srgbClr val="002060"/>
                </a:solidFill>
              </a:rPr>
              <a:t>विकासकामात</a:t>
            </a:r>
            <a:r>
              <a:rPr lang="en-IN" sz="2700" dirty="0" smtClean="0">
                <a:solidFill>
                  <a:srgbClr val="002060"/>
                </a:solidFill>
              </a:rPr>
              <a:t> </a:t>
            </a:r>
            <a:r>
              <a:rPr lang="en-IN" sz="2700" dirty="0" err="1" smtClean="0">
                <a:solidFill>
                  <a:srgbClr val="002060"/>
                </a:solidFill>
              </a:rPr>
              <a:t>संशोधनाचा</a:t>
            </a:r>
            <a:r>
              <a:rPr lang="en-IN" sz="2700" dirty="0" smtClean="0">
                <a:solidFill>
                  <a:srgbClr val="002060"/>
                </a:solidFill>
              </a:rPr>
              <a:t> </a:t>
            </a:r>
            <a:r>
              <a:rPr lang="en-IN" sz="2700" dirty="0" err="1" smtClean="0">
                <a:solidFill>
                  <a:srgbClr val="002060"/>
                </a:solidFill>
              </a:rPr>
              <a:t>होणारा</a:t>
            </a:r>
            <a:r>
              <a:rPr lang="en-IN" sz="2700" dirty="0" smtClean="0">
                <a:solidFill>
                  <a:srgbClr val="002060"/>
                </a:solidFill>
              </a:rPr>
              <a:t> </a:t>
            </a:r>
            <a:r>
              <a:rPr lang="en-IN" sz="2700" dirty="0" err="1" smtClean="0">
                <a:solidFill>
                  <a:srgbClr val="002060"/>
                </a:solidFill>
              </a:rPr>
              <a:t>उपयोग</a:t>
            </a:r>
            <a:endParaRPr lang="en-IN" sz="3100" dirty="0">
              <a:solidFill>
                <a:srgbClr val="002060"/>
              </a:solidFill>
            </a:endParaRPr>
          </a:p>
        </p:txBody>
      </p:sp>
      <p:sp>
        <p:nvSpPr>
          <p:cNvPr id="5" name="Chevron 4"/>
          <p:cNvSpPr/>
          <p:nvPr/>
        </p:nvSpPr>
        <p:spPr>
          <a:xfrm>
            <a:off x="101600" y="609600"/>
            <a:ext cx="774700" cy="8382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xmlns="" val="437104336"/>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explode.wav"/>
          </p:stSnd>
        </p:sndAc>
      </p:transition>
    </mc:Choice>
    <mc:Fallback>
      <p:transition spd="slow">
        <p:checker/>
        <p:sndAc>
          <p:stSnd>
            <p:snd r:embed="rId2" name="explode.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400" b="1" dirty="0" smtClean="0"/>
              <a:t>   </a:t>
            </a:r>
            <a:r>
              <a:rPr lang="en-IN" sz="4400" b="1" u="sng" dirty="0" err="1" smtClean="0">
                <a:solidFill>
                  <a:srgbClr val="FF0000"/>
                </a:solidFill>
              </a:rPr>
              <a:t>चांगल्या</a:t>
            </a:r>
            <a:r>
              <a:rPr lang="en-IN" sz="4400" b="1" u="sng" dirty="0" smtClean="0">
                <a:solidFill>
                  <a:srgbClr val="FF0000"/>
                </a:solidFill>
              </a:rPr>
              <a:t> </a:t>
            </a:r>
            <a:r>
              <a:rPr lang="en-IN" sz="4400" b="1" u="sng" dirty="0" err="1" smtClean="0">
                <a:solidFill>
                  <a:srgbClr val="FF0000"/>
                </a:solidFill>
              </a:rPr>
              <a:t>संशोधकाचे</a:t>
            </a:r>
            <a:r>
              <a:rPr lang="en-IN" sz="4400" b="1" u="sng" dirty="0" smtClean="0">
                <a:solidFill>
                  <a:srgbClr val="FF0000"/>
                </a:solidFill>
              </a:rPr>
              <a:t> </a:t>
            </a:r>
            <a:r>
              <a:rPr lang="en-IN" sz="4400" b="1" u="sng" dirty="0" err="1" smtClean="0">
                <a:solidFill>
                  <a:srgbClr val="FF0000"/>
                </a:solidFill>
              </a:rPr>
              <a:t>गुण</a:t>
            </a:r>
            <a:r>
              <a:rPr lang="en-IN" sz="4400" b="1" dirty="0" smtClean="0"/>
              <a:t/>
            </a:r>
            <a:br>
              <a:rPr lang="en-IN" sz="4400" b="1" dirty="0" smtClean="0"/>
            </a:br>
            <a:r>
              <a:rPr lang="en-IN" sz="4400" b="1" dirty="0" smtClean="0"/>
              <a:t/>
            </a:r>
            <a:br>
              <a:rPr lang="en-IN" sz="4400" b="1" dirty="0" smtClean="0"/>
            </a:br>
            <a:r>
              <a:rPr lang="en-IN" sz="4000" dirty="0">
                <a:solidFill>
                  <a:srgbClr val="002060"/>
                </a:solidFill>
              </a:rPr>
              <a:t> </a:t>
            </a:r>
            <a:r>
              <a:rPr lang="en-IN" sz="4000" dirty="0" smtClean="0">
                <a:solidFill>
                  <a:srgbClr val="002060"/>
                </a:solidFill>
              </a:rPr>
              <a:t> </a:t>
            </a:r>
            <a:r>
              <a:rPr lang="en-IN" sz="3100" dirty="0" smtClean="0">
                <a:solidFill>
                  <a:srgbClr val="002060"/>
                </a:solidFill>
              </a:rPr>
              <a:t>1) </a:t>
            </a:r>
            <a:r>
              <a:rPr lang="en-IN" sz="3100" dirty="0" err="1" smtClean="0">
                <a:solidFill>
                  <a:srgbClr val="002060"/>
                </a:solidFill>
              </a:rPr>
              <a:t>संशोधकाने</a:t>
            </a:r>
            <a:r>
              <a:rPr lang="en-IN" sz="3100" dirty="0" smtClean="0">
                <a:solidFill>
                  <a:srgbClr val="002060"/>
                </a:solidFill>
              </a:rPr>
              <a:t> </a:t>
            </a:r>
            <a:r>
              <a:rPr lang="en-IN" sz="3100" dirty="0" err="1" smtClean="0">
                <a:solidFill>
                  <a:srgbClr val="002060"/>
                </a:solidFill>
              </a:rPr>
              <a:t>सत्याचा</a:t>
            </a:r>
            <a:r>
              <a:rPr lang="en-IN" sz="3100" dirty="0" smtClean="0">
                <a:solidFill>
                  <a:srgbClr val="002060"/>
                </a:solidFill>
              </a:rPr>
              <a:t> </a:t>
            </a:r>
            <a:r>
              <a:rPr lang="en-IN" sz="3100" dirty="0" err="1" smtClean="0">
                <a:solidFill>
                  <a:srgbClr val="002060"/>
                </a:solidFill>
              </a:rPr>
              <a:t>मार्ग</a:t>
            </a:r>
            <a:r>
              <a:rPr lang="en-IN" sz="3100" dirty="0" smtClean="0">
                <a:solidFill>
                  <a:srgbClr val="002060"/>
                </a:solidFill>
              </a:rPr>
              <a:t> </a:t>
            </a:r>
            <a:r>
              <a:rPr lang="en-IN" sz="3100" dirty="0" err="1" smtClean="0">
                <a:solidFill>
                  <a:srgbClr val="002060"/>
                </a:solidFill>
              </a:rPr>
              <a:t>अवलंबीला</a:t>
            </a:r>
            <a:r>
              <a:rPr lang="en-IN" sz="3100" dirty="0" smtClean="0">
                <a:solidFill>
                  <a:srgbClr val="002060"/>
                </a:solidFill>
              </a:rPr>
              <a:t> </a:t>
            </a:r>
            <a:r>
              <a:rPr lang="en-IN" sz="3100" dirty="0" err="1" smtClean="0">
                <a:solidFill>
                  <a:srgbClr val="002060"/>
                </a:solidFill>
              </a:rPr>
              <a:t>पाहिजे</a:t>
            </a:r>
            <a:r>
              <a:rPr lang="en-IN" sz="3100" dirty="0" smtClean="0">
                <a:solidFill>
                  <a:srgbClr val="002060"/>
                </a:solidFill>
              </a:rPr>
              <a:t/>
            </a:r>
            <a:br>
              <a:rPr lang="en-IN" sz="3100" dirty="0" smtClean="0">
                <a:solidFill>
                  <a:srgbClr val="002060"/>
                </a:solidFill>
              </a:rPr>
            </a:br>
            <a:r>
              <a:rPr lang="en-IN" sz="3100" dirty="0">
                <a:solidFill>
                  <a:srgbClr val="002060"/>
                </a:solidFill>
              </a:rPr>
              <a:t> </a:t>
            </a:r>
            <a:r>
              <a:rPr lang="en-IN" sz="3100" dirty="0" smtClean="0">
                <a:solidFill>
                  <a:srgbClr val="002060"/>
                </a:solidFill>
              </a:rPr>
              <a:t>  2) </a:t>
            </a:r>
            <a:r>
              <a:rPr lang="en-IN" sz="3100" dirty="0" err="1" smtClean="0">
                <a:solidFill>
                  <a:srgbClr val="002060"/>
                </a:solidFill>
              </a:rPr>
              <a:t>वैज्ञानिक</a:t>
            </a:r>
            <a:r>
              <a:rPr lang="en-IN" sz="3100" dirty="0" smtClean="0">
                <a:solidFill>
                  <a:srgbClr val="002060"/>
                </a:solidFill>
              </a:rPr>
              <a:t> </a:t>
            </a:r>
            <a:r>
              <a:rPr lang="en-IN" sz="3100" dirty="0" err="1" smtClean="0">
                <a:solidFill>
                  <a:srgbClr val="002060"/>
                </a:solidFill>
              </a:rPr>
              <a:t>पध्दतीचा</a:t>
            </a:r>
            <a:r>
              <a:rPr lang="en-IN" sz="3100" dirty="0" smtClean="0">
                <a:solidFill>
                  <a:srgbClr val="002060"/>
                </a:solidFill>
              </a:rPr>
              <a:t> </a:t>
            </a:r>
            <a:r>
              <a:rPr lang="en-IN" sz="3100" dirty="0" err="1" smtClean="0">
                <a:solidFill>
                  <a:srgbClr val="002060"/>
                </a:solidFill>
              </a:rPr>
              <a:t>संशोधक</a:t>
            </a:r>
            <a:r>
              <a:rPr lang="en-IN" sz="3100" dirty="0" smtClean="0">
                <a:solidFill>
                  <a:srgbClr val="002060"/>
                </a:solidFill>
              </a:rPr>
              <a:t> </a:t>
            </a:r>
            <a:r>
              <a:rPr lang="en-IN" sz="3100" dirty="0" err="1" smtClean="0">
                <a:solidFill>
                  <a:srgbClr val="002060"/>
                </a:solidFill>
              </a:rPr>
              <a:t>सर्तक</a:t>
            </a:r>
            <a:r>
              <a:rPr lang="en-IN" sz="3100" dirty="0" smtClean="0">
                <a:solidFill>
                  <a:srgbClr val="002060"/>
                </a:solidFill>
              </a:rPr>
              <a:t> </a:t>
            </a:r>
            <a:r>
              <a:rPr lang="en-IN" sz="3100" dirty="0" err="1" smtClean="0">
                <a:solidFill>
                  <a:srgbClr val="002060"/>
                </a:solidFill>
              </a:rPr>
              <a:t>प्रवृत्तीचा</a:t>
            </a:r>
            <a:r>
              <a:rPr lang="en-IN" sz="3100" dirty="0" smtClean="0">
                <a:solidFill>
                  <a:srgbClr val="002060"/>
                </a:solidFill>
              </a:rPr>
              <a:t> </a:t>
            </a:r>
            <a:r>
              <a:rPr lang="en-IN" sz="3100" dirty="0" err="1" smtClean="0">
                <a:solidFill>
                  <a:srgbClr val="002060"/>
                </a:solidFill>
              </a:rPr>
              <a:t>असावा</a:t>
            </a:r>
            <a:r>
              <a:rPr lang="en-IN" sz="3100" dirty="0" smtClean="0">
                <a:solidFill>
                  <a:srgbClr val="002060"/>
                </a:solidFill>
              </a:rPr>
              <a:t/>
            </a:r>
            <a:br>
              <a:rPr lang="en-IN" sz="3100" dirty="0" smtClean="0">
                <a:solidFill>
                  <a:srgbClr val="002060"/>
                </a:solidFill>
              </a:rPr>
            </a:br>
            <a:r>
              <a:rPr lang="en-IN" sz="3100" dirty="0" smtClean="0">
                <a:solidFill>
                  <a:srgbClr val="002060"/>
                </a:solidFill>
              </a:rPr>
              <a:t> </a:t>
            </a:r>
            <a:r>
              <a:rPr lang="en-IN" sz="2700" dirty="0" smtClean="0">
                <a:solidFill>
                  <a:srgbClr val="002060"/>
                </a:solidFill>
              </a:rPr>
              <a:t>  </a:t>
            </a:r>
            <a:r>
              <a:rPr lang="en-IN" sz="3100" dirty="0" smtClean="0">
                <a:solidFill>
                  <a:srgbClr val="002060"/>
                </a:solidFill>
              </a:rPr>
              <a:t>3) </a:t>
            </a:r>
            <a:r>
              <a:rPr lang="en-IN" sz="3100" dirty="0" err="1" smtClean="0">
                <a:solidFill>
                  <a:srgbClr val="002060"/>
                </a:solidFill>
              </a:rPr>
              <a:t>संशोधक</a:t>
            </a:r>
            <a:r>
              <a:rPr lang="en-IN" sz="3100" dirty="0" smtClean="0">
                <a:solidFill>
                  <a:srgbClr val="002060"/>
                </a:solidFill>
              </a:rPr>
              <a:t> </a:t>
            </a:r>
            <a:r>
              <a:rPr lang="en-IN" sz="3100" dirty="0" err="1" smtClean="0">
                <a:solidFill>
                  <a:srgbClr val="002060"/>
                </a:solidFill>
              </a:rPr>
              <a:t>हा</a:t>
            </a:r>
            <a:r>
              <a:rPr lang="en-IN" sz="3100" dirty="0" smtClean="0">
                <a:solidFill>
                  <a:srgbClr val="002060"/>
                </a:solidFill>
              </a:rPr>
              <a:t> </a:t>
            </a:r>
            <a:r>
              <a:rPr lang="en-IN" sz="3100" dirty="0" err="1" smtClean="0">
                <a:solidFill>
                  <a:srgbClr val="002060"/>
                </a:solidFill>
              </a:rPr>
              <a:t>धाडसी</a:t>
            </a:r>
            <a:r>
              <a:rPr lang="en-IN" sz="3100" dirty="0" smtClean="0">
                <a:solidFill>
                  <a:srgbClr val="002060"/>
                </a:solidFill>
              </a:rPr>
              <a:t> </a:t>
            </a:r>
            <a:r>
              <a:rPr lang="en-IN" sz="3100" dirty="0" err="1" smtClean="0">
                <a:solidFill>
                  <a:srgbClr val="002060"/>
                </a:solidFill>
              </a:rPr>
              <a:t>प्रवृत्तीचा</a:t>
            </a:r>
            <a:r>
              <a:rPr lang="en-IN" sz="3100" dirty="0" smtClean="0">
                <a:solidFill>
                  <a:srgbClr val="002060"/>
                </a:solidFill>
              </a:rPr>
              <a:t> </a:t>
            </a:r>
            <a:r>
              <a:rPr lang="en-IN" sz="3100" dirty="0" err="1" smtClean="0">
                <a:solidFill>
                  <a:srgbClr val="002060"/>
                </a:solidFill>
              </a:rPr>
              <a:t>असला</a:t>
            </a:r>
            <a:r>
              <a:rPr lang="en-IN" sz="3100" dirty="0" smtClean="0">
                <a:solidFill>
                  <a:srgbClr val="002060"/>
                </a:solidFill>
              </a:rPr>
              <a:t> </a:t>
            </a:r>
            <a:r>
              <a:rPr lang="en-IN" sz="3100" dirty="0" err="1" smtClean="0">
                <a:solidFill>
                  <a:srgbClr val="002060"/>
                </a:solidFill>
              </a:rPr>
              <a:t>पाहिजे</a:t>
            </a:r>
            <a:r>
              <a:rPr lang="en-IN" sz="2700" dirty="0" smtClean="0">
                <a:solidFill>
                  <a:srgbClr val="002060"/>
                </a:solidFill>
              </a:rPr>
              <a:t/>
            </a:r>
            <a:br>
              <a:rPr lang="en-IN" sz="2700" dirty="0" smtClean="0">
                <a:solidFill>
                  <a:srgbClr val="002060"/>
                </a:solidFill>
              </a:rPr>
            </a:br>
            <a:r>
              <a:rPr lang="en-IN" sz="2700" dirty="0" smtClean="0">
                <a:solidFill>
                  <a:srgbClr val="002060"/>
                </a:solidFill>
              </a:rPr>
              <a:t>   </a:t>
            </a:r>
            <a:r>
              <a:rPr lang="en-IN" sz="3100" dirty="0" smtClean="0">
                <a:solidFill>
                  <a:srgbClr val="002060"/>
                </a:solidFill>
              </a:rPr>
              <a:t>4) </a:t>
            </a:r>
            <a:r>
              <a:rPr lang="en-IN" sz="3100" dirty="0" err="1" smtClean="0">
                <a:solidFill>
                  <a:srgbClr val="002060"/>
                </a:solidFill>
              </a:rPr>
              <a:t>संशोधकाने</a:t>
            </a:r>
            <a:r>
              <a:rPr lang="en-IN" sz="3100" dirty="0" smtClean="0">
                <a:solidFill>
                  <a:srgbClr val="002060"/>
                </a:solidFill>
              </a:rPr>
              <a:t> </a:t>
            </a:r>
            <a:r>
              <a:rPr lang="en-IN" sz="3100" dirty="0" err="1" smtClean="0">
                <a:solidFill>
                  <a:srgbClr val="002060"/>
                </a:solidFill>
              </a:rPr>
              <a:t>आपल्या</a:t>
            </a:r>
            <a:r>
              <a:rPr lang="en-IN" sz="3100" dirty="0" smtClean="0">
                <a:solidFill>
                  <a:srgbClr val="002060"/>
                </a:solidFill>
              </a:rPr>
              <a:t> </a:t>
            </a:r>
            <a:r>
              <a:rPr lang="en-IN" sz="3100" dirty="0" err="1" smtClean="0">
                <a:solidFill>
                  <a:srgbClr val="002060"/>
                </a:solidFill>
              </a:rPr>
              <a:t>विधानाबाबत</a:t>
            </a:r>
            <a:r>
              <a:rPr lang="en-IN" sz="3100" dirty="0" smtClean="0">
                <a:solidFill>
                  <a:srgbClr val="002060"/>
                </a:solidFill>
              </a:rPr>
              <a:t> </a:t>
            </a:r>
            <a:r>
              <a:rPr lang="en-IN" sz="3100" dirty="0" err="1" smtClean="0">
                <a:solidFill>
                  <a:srgbClr val="002060"/>
                </a:solidFill>
              </a:rPr>
              <a:t>सावधगिरी</a:t>
            </a:r>
            <a:endParaRPr lang="en-IN" sz="4400" dirty="0">
              <a:solidFill>
                <a:srgbClr val="002060"/>
              </a:solidFill>
            </a:endParaRPr>
          </a:p>
        </p:txBody>
      </p:sp>
      <p:sp>
        <p:nvSpPr>
          <p:cNvPr id="5" name="Chevron 4"/>
          <p:cNvSpPr/>
          <p:nvPr/>
        </p:nvSpPr>
        <p:spPr>
          <a:xfrm>
            <a:off x="114300" y="698500"/>
            <a:ext cx="825500" cy="5969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xmlns="" val="2589522421"/>
      </p:ext>
    </p:extLst>
  </p:cSld>
  <p:clrMapOvr>
    <a:masterClrMapping/>
  </p:clrMapOvr>
  <p:transition spd="slow">
    <p:fade/>
    <p:sndAc>
      <p:stSnd>
        <p:snd r:embed="rId2" name="wind.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400" b="1" dirty="0" smtClean="0">
                <a:solidFill>
                  <a:srgbClr val="FF0000"/>
                </a:solidFill>
              </a:rPr>
              <a:t>  </a:t>
            </a:r>
            <a:r>
              <a:rPr lang="en-IN" sz="4400" b="1" u="sng" dirty="0" err="1" smtClean="0">
                <a:solidFill>
                  <a:srgbClr val="FF0000"/>
                </a:solidFill>
              </a:rPr>
              <a:t>सामाजिक</a:t>
            </a:r>
            <a:r>
              <a:rPr lang="en-IN" sz="4400" b="1" u="sng" dirty="0" smtClean="0">
                <a:solidFill>
                  <a:srgbClr val="FF0000"/>
                </a:solidFill>
              </a:rPr>
              <a:t> </a:t>
            </a:r>
            <a:r>
              <a:rPr lang="en-IN" sz="4400" b="1" u="sng" dirty="0" err="1" smtClean="0">
                <a:solidFill>
                  <a:srgbClr val="FF0000"/>
                </a:solidFill>
              </a:rPr>
              <a:t>संशोधनातील</a:t>
            </a:r>
            <a:r>
              <a:rPr lang="en-IN" sz="4400" b="1" u="sng" dirty="0" smtClean="0">
                <a:solidFill>
                  <a:srgbClr val="FF0000"/>
                </a:solidFill>
              </a:rPr>
              <a:t> </a:t>
            </a:r>
            <a:r>
              <a:rPr lang="en-IN" sz="4400" b="1" u="sng" dirty="0" err="1" smtClean="0">
                <a:solidFill>
                  <a:srgbClr val="FF0000"/>
                </a:solidFill>
              </a:rPr>
              <a:t>अडथळे</a:t>
            </a:r>
            <a:r>
              <a:rPr lang="en-IN" sz="4400" b="1" u="sng" dirty="0" smtClean="0">
                <a:solidFill>
                  <a:srgbClr val="FF0000"/>
                </a:solidFill>
              </a:rPr>
              <a:t/>
            </a:r>
            <a:br>
              <a:rPr lang="en-IN" sz="4400" b="1" u="sng" dirty="0" smtClean="0">
                <a:solidFill>
                  <a:srgbClr val="FF0000"/>
                </a:solidFill>
              </a:rPr>
            </a:br>
            <a:r>
              <a:rPr lang="en-IN" dirty="0" smtClean="0">
                <a:solidFill>
                  <a:srgbClr val="002060"/>
                </a:solidFill>
              </a:rPr>
              <a:t/>
            </a:r>
            <a:br>
              <a:rPr lang="en-IN" dirty="0" smtClean="0">
                <a:solidFill>
                  <a:srgbClr val="002060"/>
                </a:solidFill>
              </a:rPr>
            </a:br>
            <a:r>
              <a:rPr lang="en-IN" sz="2400" dirty="0">
                <a:solidFill>
                  <a:srgbClr val="002060"/>
                </a:solidFill>
              </a:rPr>
              <a:t> </a:t>
            </a:r>
            <a:r>
              <a:rPr lang="en-IN" sz="3100" dirty="0" smtClean="0">
                <a:solidFill>
                  <a:srgbClr val="002060"/>
                </a:solidFill>
              </a:rPr>
              <a:t>1) </a:t>
            </a:r>
            <a:r>
              <a:rPr lang="en-IN" sz="3100" dirty="0" err="1" smtClean="0">
                <a:solidFill>
                  <a:srgbClr val="002060"/>
                </a:solidFill>
              </a:rPr>
              <a:t>वैज्ञानिक</a:t>
            </a:r>
            <a:r>
              <a:rPr lang="en-IN" sz="3100" dirty="0" smtClean="0">
                <a:solidFill>
                  <a:srgbClr val="002060"/>
                </a:solidFill>
              </a:rPr>
              <a:t> </a:t>
            </a:r>
            <a:r>
              <a:rPr lang="en-IN" sz="3100" dirty="0" err="1" smtClean="0">
                <a:solidFill>
                  <a:srgbClr val="002060"/>
                </a:solidFill>
              </a:rPr>
              <a:t>पध्दतीच्या</a:t>
            </a:r>
            <a:r>
              <a:rPr lang="en-IN" sz="3100" dirty="0" smtClean="0">
                <a:solidFill>
                  <a:srgbClr val="002060"/>
                </a:solidFill>
              </a:rPr>
              <a:t> </a:t>
            </a:r>
            <a:r>
              <a:rPr lang="en-IN" sz="3100" dirty="0" err="1" smtClean="0">
                <a:solidFill>
                  <a:srgbClr val="002060"/>
                </a:solidFill>
              </a:rPr>
              <a:t>वापराबाबत</a:t>
            </a:r>
            <a:r>
              <a:rPr lang="en-IN" sz="3100" dirty="0" smtClean="0">
                <a:solidFill>
                  <a:srgbClr val="002060"/>
                </a:solidFill>
              </a:rPr>
              <a:t> </a:t>
            </a:r>
            <a:r>
              <a:rPr lang="en-IN" sz="3100" dirty="0" err="1" smtClean="0">
                <a:solidFill>
                  <a:srgbClr val="002060"/>
                </a:solidFill>
              </a:rPr>
              <a:t>संभ्रम</a:t>
            </a:r>
            <a:r>
              <a:rPr lang="en-IN" sz="3100" dirty="0" smtClean="0">
                <a:solidFill>
                  <a:srgbClr val="002060"/>
                </a:solidFill>
              </a:rPr>
              <a:t/>
            </a:r>
            <a:br>
              <a:rPr lang="en-IN" sz="3100" dirty="0" smtClean="0">
                <a:solidFill>
                  <a:srgbClr val="002060"/>
                </a:solidFill>
              </a:rPr>
            </a:br>
            <a:r>
              <a:rPr lang="en-IN" sz="3100" dirty="0">
                <a:solidFill>
                  <a:srgbClr val="002060"/>
                </a:solidFill>
              </a:rPr>
              <a:t> </a:t>
            </a:r>
            <a:r>
              <a:rPr lang="en-IN" sz="3100" dirty="0" smtClean="0">
                <a:solidFill>
                  <a:srgbClr val="002060"/>
                </a:solidFill>
              </a:rPr>
              <a:t>2) </a:t>
            </a:r>
            <a:r>
              <a:rPr lang="en-IN" sz="3100" dirty="0" err="1" smtClean="0">
                <a:solidFill>
                  <a:srgbClr val="002060"/>
                </a:solidFill>
              </a:rPr>
              <a:t>समस्या</a:t>
            </a:r>
            <a:r>
              <a:rPr lang="en-IN" sz="3100" dirty="0" smtClean="0">
                <a:solidFill>
                  <a:srgbClr val="002060"/>
                </a:solidFill>
              </a:rPr>
              <a:t> </a:t>
            </a:r>
            <a:r>
              <a:rPr lang="en-IN" sz="3100" dirty="0" err="1" smtClean="0">
                <a:solidFill>
                  <a:srgbClr val="002060"/>
                </a:solidFill>
              </a:rPr>
              <a:t>सुत्रणातील</a:t>
            </a:r>
            <a:r>
              <a:rPr lang="en-IN" sz="3100" dirty="0" smtClean="0">
                <a:solidFill>
                  <a:srgbClr val="002060"/>
                </a:solidFill>
              </a:rPr>
              <a:t> </a:t>
            </a:r>
            <a:r>
              <a:rPr lang="en-IN" sz="3100" dirty="0" err="1" smtClean="0">
                <a:solidFill>
                  <a:srgbClr val="002060"/>
                </a:solidFill>
              </a:rPr>
              <a:t>अडचण</a:t>
            </a:r>
            <a:r>
              <a:rPr lang="en-IN" sz="3100" dirty="0" smtClean="0">
                <a:solidFill>
                  <a:srgbClr val="002060"/>
                </a:solidFill>
              </a:rPr>
              <a:t/>
            </a:r>
            <a:br>
              <a:rPr lang="en-IN" sz="3100" dirty="0" smtClean="0">
                <a:solidFill>
                  <a:srgbClr val="002060"/>
                </a:solidFill>
              </a:rPr>
            </a:br>
            <a:r>
              <a:rPr lang="en-IN" sz="3100" dirty="0">
                <a:solidFill>
                  <a:srgbClr val="002060"/>
                </a:solidFill>
              </a:rPr>
              <a:t> </a:t>
            </a:r>
            <a:r>
              <a:rPr lang="en-IN" sz="3100" dirty="0" smtClean="0">
                <a:solidFill>
                  <a:srgbClr val="002060"/>
                </a:solidFill>
              </a:rPr>
              <a:t>3) </a:t>
            </a:r>
            <a:r>
              <a:rPr lang="en-IN" sz="3100" dirty="0" err="1" smtClean="0">
                <a:solidFill>
                  <a:srgbClr val="002060"/>
                </a:solidFill>
              </a:rPr>
              <a:t>भावनात्मकतेचा</a:t>
            </a:r>
            <a:r>
              <a:rPr lang="en-IN" sz="3100" dirty="0" smtClean="0">
                <a:solidFill>
                  <a:srgbClr val="002060"/>
                </a:solidFill>
              </a:rPr>
              <a:t> </a:t>
            </a:r>
            <a:r>
              <a:rPr lang="en-IN" sz="3100" dirty="0" err="1" smtClean="0">
                <a:solidFill>
                  <a:srgbClr val="002060"/>
                </a:solidFill>
              </a:rPr>
              <a:t>प्रभाव</a:t>
            </a:r>
            <a:r>
              <a:rPr lang="en-IN" sz="3100" dirty="0" smtClean="0">
                <a:solidFill>
                  <a:srgbClr val="002060"/>
                </a:solidFill>
              </a:rPr>
              <a:t/>
            </a:r>
            <a:br>
              <a:rPr lang="en-IN" sz="3100" dirty="0" smtClean="0">
                <a:solidFill>
                  <a:srgbClr val="002060"/>
                </a:solidFill>
              </a:rPr>
            </a:br>
            <a:r>
              <a:rPr lang="en-IN" sz="3100" dirty="0">
                <a:solidFill>
                  <a:srgbClr val="002060"/>
                </a:solidFill>
              </a:rPr>
              <a:t> </a:t>
            </a:r>
            <a:r>
              <a:rPr lang="en-IN" sz="3100" dirty="0" smtClean="0">
                <a:solidFill>
                  <a:srgbClr val="002060"/>
                </a:solidFill>
              </a:rPr>
              <a:t>4) </a:t>
            </a:r>
            <a:r>
              <a:rPr lang="en-IN" sz="3100" dirty="0" err="1" smtClean="0">
                <a:solidFill>
                  <a:srgbClr val="002060"/>
                </a:solidFill>
              </a:rPr>
              <a:t>स्वत:च्या</a:t>
            </a:r>
            <a:r>
              <a:rPr lang="en-IN" sz="3100" dirty="0" smtClean="0">
                <a:solidFill>
                  <a:srgbClr val="002060"/>
                </a:solidFill>
              </a:rPr>
              <a:t> </a:t>
            </a:r>
            <a:r>
              <a:rPr lang="en-IN" sz="3100" dirty="0" err="1" smtClean="0">
                <a:solidFill>
                  <a:srgbClr val="002060"/>
                </a:solidFill>
              </a:rPr>
              <a:t>ज्ञानासंबंधी</a:t>
            </a:r>
            <a:r>
              <a:rPr lang="en-IN" sz="3100" dirty="0" smtClean="0">
                <a:solidFill>
                  <a:srgbClr val="002060"/>
                </a:solidFill>
              </a:rPr>
              <a:t> व </a:t>
            </a:r>
            <a:r>
              <a:rPr lang="en-IN" sz="3100" dirty="0" err="1" smtClean="0">
                <a:solidFill>
                  <a:srgbClr val="002060"/>
                </a:solidFill>
              </a:rPr>
              <a:t>बुध्दीमत्तेसंबंधी</a:t>
            </a:r>
            <a:r>
              <a:rPr lang="en-IN" sz="3100" dirty="0" smtClean="0">
                <a:solidFill>
                  <a:srgbClr val="002060"/>
                </a:solidFill>
              </a:rPr>
              <a:t> </a:t>
            </a:r>
            <a:r>
              <a:rPr lang="en-IN" sz="3100" dirty="0" err="1" smtClean="0">
                <a:solidFill>
                  <a:srgbClr val="002060"/>
                </a:solidFill>
              </a:rPr>
              <a:t>भ्रम</a:t>
            </a:r>
            <a:r>
              <a:rPr lang="en-IN" sz="3100" dirty="0" smtClean="0">
                <a:solidFill>
                  <a:srgbClr val="002060"/>
                </a:solidFill>
              </a:rPr>
              <a:t/>
            </a:r>
            <a:br>
              <a:rPr lang="en-IN" sz="3100" dirty="0" smtClean="0">
                <a:solidFill>
                  <a:srgbClr val="002060"/>
                </a:solidFill>
              </a:rPr>
            </a:br>
            <a:r>
              <a:rPr lang="en-IN" sz="3100" dirty="0">
                <a:solidFill>
                  <a:srgbClr val="002060"/>
                </a:solidFill>
              </a:rPr>
              <a:t> </a:t>
            </a:r>
            <a:r>
              <a:rPr lang="en-IN" sz="3100" dirty="0" smtClean="0">
                <a:solidFill>
                  <a:srgbClr val="002060"/>
                </a:solidFill>
              </a:rPr>
              <a:t>5) </a:t>
            </a:r>
            <a:r>
              <a:rPr lang="en-IN" sz="3100" dirty="0" err="1" smtClean="0">
                <a:solidFill>
                  <a:srgbClr val="002060"/>
                </a:solidFill>
              </a:rPr>
              <a:t>पूर्वग्रहाचा</a:t>
            </a:r>
            <a:r>
              <a:rPr lang="en-IN" sz="3100" dirty="0" smtClean="0">
                <a:solidFill>
                  <a:srgbClr val="002060"/>
                </a:solidFill>
              </a:rPr>
              <a:t> </a:t>
            </a:r>
            <a:r>
              <a:rPr lang="en-IN" sz="3100" dirty="0" err="1" smtClean="0">
                <a:solidFill>
                  <a:srgbClr val="002060"/>
                </a:solidFill>
              </a:rPr>
              <a:t>प्रभाव</a:t>
            </a:r>
            <a:r>
              <a:rPr lang="en-IN" sz="3100" dirty="0" smtClean="0">
                <a:solidFill>
                  <a:srgbClr val="002060"/>
                </a:solidFill>
              </a:rPr>
              <a:t/>
            </a:r>
            <a:br>
              <a:rPr lang="en-IN" sz="3100" dirty="0" smtClean="0">
                <a:solidFill>
                  <a:srgbClr val="002060"/>
                </a:solidFill>
              </a:rPr>
            </a:br>
            <a:r>
              <a:rPr lang="en-IN" sz="3100" dirty="0">
                <a:solidFill>
                  <a:srgbClr val="002060"/>
                </a:solidFill>
              </a:rPr>
              <a:t> </a:t>
            </a:r>
            <a:r>
              <a:rPr lang="en-IN" sz="3100" dirty="0" smtClean="0">
                <a:solidFill>
                  <a:srgbClr val="002060"/>
                </a:solidFill>
              </a:rPr>
              <a:t>6) </a:t>
            </a:r>
            <a:r>
              <a:rPr lang="en-IN" sz="3100" dirty="0" err="1" smtClean="0">
                <a:solidFill>
                  <a:srgbClr val="002060"/>
                </a:solidFill>
              </a:rPr>
              <a:t>बाहय</a:t>
            </a:r>
            <a:r>
              <a:rPr lang="en-IN" sz="3100" dirty="0" smtClean="0">
                <a:solidFill>
                  <a:srgbClr val="002060"/>
                </a:solidFill>
              </a:rPr>
              <a:t> </a:t>
            </a:r>
            <a:r>
              <a:rPr lang="en-IN" sz="3100" dirty="0" err="1" smtClean="0">
                <a:solidFill>
                  <a:srgbClr val="002060"/>
                </a:solidFill>
              </a:rPr>
              <a:t>हितसंबंधाचा</a:t>
            </a:r>
            <a:r>
              <a:rPr lang="en-IN" sz="3100" dirty="0" smtClean="0">
                <a:solidFill>
                  <a:srgbClr val="002060"/>
                </a:solidFill>
              </a:rPr>
              <a:t> </a:t>
            </a:r>
            <a:r>
              <a:rPr lang="en-IN" sz="3100" dirty="0" err="1" smtClean="0">
                <a:solidFill>
                  <a:srgbClr val="002060"/>
                </a:solidFill>
              </a:rPr>
              <a:t>प्रभाव</a:t>
            </a:r>
            <a:r>
              <a:rPr lang="en-IN" sz="3100" dirty="0" smtClean="0">
                <a:solidFill>
                  <a:srgbClr val="002060"/>
                </a:solidFill>
              </a:rPr>
              <a:t/>
            </a:r>
            <a:br>
              <a:rPr lang="en-IN" sz="3100" dirty="0" smtClean="0">
                <a:solidFill>
                  <a:srgbClr val="002060"/>
                </a:solidFill>
              </a:rPr>
            </a:br>
            <a:r>
              <a:rPr lang="en-IN" sz="3100" dirty="0">
                <a:solidFill>
                  <a:srgbClr val="002060"/>
                </a:solidFill>
              </a:rPr>
              <a:t> </a:t>
            </a:r>
            <a:r>
              <a:rPr lang="en-IN" sz="3100" dirty="0" smtClean="0">
                <a:solidFill>
                  <a:srgbClr val="002060"/>
                </a:solidFill>
              </a:rPr>
              <a:t>7) </a:t>
            </a:r>
            <a:r>
              <a:rPr lang="en-IN" sz="3100" dirty="0" err="1" smtClean="0">
                <a:solidFill>
                  <a:srgbClr val="002060"/>
                </a:solidFill>
              </a:rPr>
              <a:t>संशोधन</a:t>
            </a:r>
            <a:r>
              <a:rPr lang="en-IN" sz="3100" dirty="0" smtClean="0">
                <a:solidFill>
                  <a:srgbClr val="002060"/>
                </a:solidFill>
              </a:rPr>
              <a:t> </a:t>
            </a:r>
            <a:r>
              <a:rPr lang="en-IN" sz="3100" dirty="0" err="1" smtClean="0">
                <a:solidFill>
                  <a:srgbClr val="002060"/>
                </a:solidFill>
              </a:rPr>
              <a:t>कार्य</a:t>
            </a:r>
            <a:r>
              <a:rPr lang="en-IN" sz="3100" dirty="0" smtClean="0">
                <a:solidFill>
                  <a:srgbClr val="002060"/>
                </a:solidFill>
              </a:rPr>
              <a:t> </a:t>
            </a:r>
            <a:r>
              <a:rPr lang="en-IN" sz="3100" dirty="0" err="1" smtClean="0">
                <a:solidFill>
                  <a:srgbClr val="002060"/>
                </a:solidFill>
              </a:rPr>
              <a:t>पूर्ण</a:t>
            </a:r>
            <a:r>
              <a:rPr lang="en-IN" sz="3100" dirty="0" smtClean="0">
                <a:solidFill>
                  <a:srgbClr val="002060"/>
                </a:solidFill>
              </a:rPr>
              <a:t> </a:t>
            </a:r>
            <a:r>
              <a:rPr lang="en-IN" sz="3100" dirty="0" err="1" smtClean="0">
                <a:solidFill>
                  <a:srgbClr val="002060"/>
                </a:solidFill>
              </a:rPr>
              <a:t>करण्याची</a:t>
            </a:r>
            <a:r>
              <a:rPr lang="en-IN" sz="3100" dirty="0" smtClean="0">
                <a:solidFill>
                  <a:srgbClr val="002060"/>
                </a:solidFill>
              </a:rPr>
              <a:t> </a:t>
            </a:r>
            <a:r>
              <a:rPr lang="en-IN" sz="3100" dirty="0" err="1" smtClean="0">
                <a:solidFill>
                  <a:srgbClr val="002060"/>
                </a:solidFill>
              </a:rPr>
              <a:t>घाई</a:t>
            </a:r>
            <a:r>
              <a:rPr lang="en-IN" sz="3100" dirty="0" smtClean="0">
                <a:solidFill>
                  <a:srgbClr val="002060"/>
                </a:solidFill>
              </a:rPr>
              <a:t/>
            </a:r>
            <a:br>
              <a:rPr lang="en-IN" sz="3100" dirty="0" smtClean="0">
                <a:solidFill>
                  <a:srgbClr val="002060"/>
                </a:solidFill>
              </a:rPr>
            </a:br>
            <a:r>
              <a:rPr lang="en-IN" sz="3100" dirty="0">
                <a:solidFill>
                  <a:srgbClr val="002060"/>
                </a:solidFill>
              </a:rPr>
              <a:t> </a:t>
            </a:r>
            <a:r>
              <a:rPr lang="en-IN" sz="3100" dirty="0" smtClean="0">
                <a:solidFill>
                  <a:srgbClr val="002060"/>
                </a:solidFill>
              </a:rPr>
              <a:t>8) </a:t>
            </a:r>
            <a:r>
              <a:rPr lang="en-IN" sz="3100" dirty="0" err="1" smtClean="0">
                <a:solidFill>
                  <a:srgbClr val="002060"/>
                </a:solidFill>
              </a:rPr>
              <a:t>संशोधन</a:t>
            </a:r>
            <a:r>
              <a:rPr lang="en-IN" sz="3100" dirty="0" smtClean="0">
                <a:solidFill>
                  <a:srgbClr val="002060"/>
                </a:solidFill>
              </a:rPr>
              <a:t> </a:t>
            </a:r>
            <a:r>
              <a:rPr lang="en-IN" sz="3100" dirty="0" err="1" smtClean="0">
                <a:solidFill>
                  <a:srgbClr val="002060"/>
                </a:solidFill>
              </a:rPr>
              <a:t>आणि</a:t>
            </a:r>
            <a:r>
              <a:rPr lang="en-IN" sz="3100" dirty="0" smtClean="0">
                <a:solidFill>
                  <a:srgbClr val="002060"/>
                </a:solidFill>
              </a:rPr>
              <a:t> </a:t>
            </a:r>
            <a:r>
              <a:rPr lang="en-IN" sz="3100" dirty="0" err="1" smtClean="0">
                <a:solidFill>
                  <a:srgbClr val="002060"/>
                </a:solidFill>
              </a:rPr>
              <a:t>संशोधकांच्या</a:t>
            </a:r>
            <a:r>
              <a:rPr lang="en-IN" sz="3100" dirty="0" smtClean="0">
                <a:solidFill>
                  <a:srgbClr val="002060"/>
                </a:solidFill>
              </a:rPr>
              <a:t> </a:t>
            </a:r>
            <a:r>
              <a:rPr lang="en-IN" sz="3100" dirty="0" err="1" smtClean="0">
                <a:solidFill>
                  <a:srgbClr val="002060"/>
                </a:solidFill>
              </a:rPr>
              <a:t>संबंधाचा</a:t>
            </a:r>
            <a:r>
              <a:rPr lang="en-IN" sz="3100" dirty="0" smtClean="0">
                <a:solidFill>
                  <a:srgbClr val="002060"/>
                </a:solidFill>
              </a:rPr>
              <a:t> </a:t>
            </a:r>
            <a:r>
              <a:rPr lang="en-IN" sz="3100" dirty="0" err="1" smtClean="0">
                <a:solidFill>
                  <a:srgbClr val="002060"/>
                </a:solidFill>
              </a:rPr>
              <a:t>प्रभाव</a:t>
            </a:r>
            <a:endParaRPr lang="en-IN" dirty="0">
              <a:solidFill>
                <a:srgbClr val="002060"/>
              </a:solidFill>
            </a:endParaRPr>
          </a:p>
        </p:txBody>
      </p:sp>
      <p:sp>
        <p:nvSpPr>
          <p:cNvPr id="3" name="Chevron 2"/>
          <p:cNvSpPr/>
          <p:nvPr/>
        </p:nvSpPr>
        <p:spPr>
          <a:xfrm>
            <a:off x="0" y="609600"/>
            <a:ext cx="685800" cy="7112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xmlns="" val="2388039751"/>
      </p:ext>
    </p:extLst>
  </p:cSld>
  <p:clrMapOvr>
    <a:masterClrMapping/>
  </p:clrMapOvr>
  <p:transition spd="slow">
    <p:fade/>
    <p:sndAc>
      <p:stSnd>
        <p:snd r:embed="rId2" name="wind.wav"/>
      </p:stSnd>
    </p:sndAc>
  </p:transition>
  <p:timing>
    <p:tnLst>
      <p:par>
        <p:cTn id="1" dur="indefinite" restart="never" nodeType="tmRoot"/>
      </p:par>
    </p:tnLst>
  </p:timing>
</p:sld>
</file>

<file path=ppt/theme/theme1.xml><?xml version="1.0" encoding="utf-8"?>
<a:theme xmlns:a="http://schemas.openxmlformats.org/drawingml/2006/main" name="Facet">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299</TotalTime>
  <Words>24</Words>
  <Application>Microsoft Office PowerPoint</Application>
  <PresentationFormat>Custom</PresentationFormat>
  <Paragraphs>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Facet</vt:lpstr>
      <vt:lpstr>P.D.V.P.College Tasgaon    DR. K.N. PATIL  Economics Department      </vt:lpstr>
      <vt:lpstr>सामाजिक संशोधन पध्दती</vt:lpstr>
      <vt:lpstr>       सामाजिक संशोधन आणि संशोधक                            सामाजिक संशोधनाची उपयुक्तता              चांगल्या संशोधकाचे गुण              सामाजिक संशोधनातील अडथळे</vt:lpstr>
      <vt:lpstr>प्रस्तावना :-                       सामाजिक संशोधन ही एक अशी वैज्ञानिक प्रक्रिया आहे की, ज्यामध्ये नवीन स्वरुपाची तथ्ये अथवा माहिती जाणून घेण्यासाठी तार्किक आणि रचनात्मक अशा अभ्यास साधनांचा उपयोग होत असतो. काही वेळा अशा प्रक्रियेमध्ये जुन्या तथ्यांची अथवा माहितीची पडताळणी देखील करुन संशोधन कार्य केले जाते. सामाजिक संशोधन करते वेळी, तथ्यांचा विशिष्ट क्रम आणि त्या तथ्यांचा मधील परस्परसंबंध स्पष्ट करण्यासाठीची कारण मीमांसा केलेली असते. सामाजिक संशोधनातून मानवी वर्तनाच्या अभ्यासासाठीची तंत्रे, संकल्पना आणि सैध्दांतिक ज्ञान निर्माण होण्यास मदत होत असते. त्यामळे सामाजिक संशोधनाचा खरा प्रयत्न हा मानवी वर्तन आणि मानवी जीवन समजून घेण्यासाठीचा असतो.</vt:lpstr>
      <vt:lpstr>  सामाजिक संशोधनाची उपयुक्तता     1) ज्ञान वृध्दीसाठी सामाजिक संशोधन मदत करते     2) सामाजिक नियोजनातील संशोधनाची भूमिका      3) सामाजिक संशोधनामुळे समाजकल्याणासाठी मदत होते     4) कोणत्याही समाजरचना जाणून घेण्यास संशोधन उपयुक्त ठरते     5) सामाजिक समस्यांचे विश्लेषण करुन, समाजकल्याणासाठी उपयुक्त                             6) समाजाचा वैज्ञानिक पध्दतीने अभ्यासकरुन पूर्वकथन करता येते     7) सामाजिक संशोधनातून संशोधनासंबंधीच्या साधनांची आणि तंत्राची           सुधारणा होते.     8) विकासकामात संशोधनाचा होणारा उपयोग</vt:lpstr>
      <vt:lpstr>   चांगल्या संशोधकाचे गुण    1) संशोधकाने सत्याचा मार्ग अवलंबीला पाहिजे    2) वैज्ञानिक पध्दतीचा संशोधक सर्तक प्रवृत्तीचा असावा    3) संशोधक हा धाडसी प्रवृत्तीचा असला पाहिजे    4) संशोधकाने आपल्या विधानाबाबत सावधगिरी</vt:lpstr>
      <vt:lpstr>  सामाजिक संशोधनातील अडथळे   1) वैज्ञानिक पध्दतीच्या वापराबाबत संभ्रम  2) समस्या सुत्रणातील अडचण  3) भावनात्मकतेचा प्रभाव  4) स्वत:च्या ज्ञानासंबंधी व बुध्दीमत्तेसंबंधी भ्रम  5) पूर्वग्रहाचा प्रभाव  6) बाहय हितसंबंधाचा प्रभाव  7) संशोधन कार्य पूर्ण करण्याची घाई  8) संशोधन आणि संशोधकांच्या संबंधाचा प्रभाव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सुस्वागतम्</dc:title>
  <dc:creator>Admin</dc:creator>
  <cp:lastModifiedBy>B.J.KADAM</cp:lastModifiedBy>
  <cp:revision>29</cp:revision>
  <dcterms:created xsi:type="dcterms:W3CDTF">2016-09-19T10:57:30Z</dcterms:created>
  <dcterms:modified xsi:type="dcterms:W3CDTF">2019-11-08T15:33:12Z</dcterms:modified>
</cp:coreProperties>
</file>