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3444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40" y="-102"/>
      </p:cViewPr>
      <p:guideLst>
        <p:guide orient="horz" pos="2160"/>
        <p:guide pos="38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830" y="2130426"/>
            <a:ext cx="1049274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1660" y="3886200"/>
            <a:ext cx="864108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EC26-1780-458D-B79F-50D5E248B914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8246-2016-4648-B1AA-D1B10F07E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EC26-1780-458D-B79F-50D5E248B914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8246-2016-4648-B1AA-D1B10F07E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49690" y="274639"/>
            <a:ext cx="277749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220" y="274639"/>
            <a:ext cx="81267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EC26-1780-458D-B79F-50D5E248B914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8246-2016-4648-B1AA-D1B10F07E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EC26-1780-458D-B79F-50D5E248B914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8246-2016-4648-B1AA-D1B10F07E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123" y="4406901"/>
            <a:ext cx="1049274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5123" y="2906713"/>
            <a:ext cx="104927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EC26-1780-458D-B79F-50D5E248B914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8246-2016-4648-B1AA-D1B10F07E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600201"/>
            <a:ext cx="5452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5070" y="1600201"/>
            <a:ext cx="5452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EC26-1780-458D-B79F-50D5E248B914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8246-2016-4648-B1AA-D1B10F07E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535113"/>
            <a:ext cx="545425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2174875"/>
            <a:ext cx="545425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0785" y="1535113"/>
            <a:ext cx="545639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0785" y="2174875"/>
            <a:ext cx="545639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EC26-1780-458D-B79F-50D5E248B914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8246-2016-4648-B1AA-D1B10F07E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EC26-1780-458D-B79F-50D5E248B914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8246-2016-4648-B1AA-D1B10F07E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EC26-1780-458D-B79F-50D5E248B914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8246-2016-4648-B1AA-D1B10F07E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273050"/>
            <a:ext cx="406122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317" y="273051"/>
            <a:ext cx="6900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" y="1435101"/>
            <a:ext cx="40612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EC26-1780-458D-B79F-50D5E248B914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8246-2016-4648-B1AA-D1B10F07E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589" y="4800600"/>
            <a:ext cx="740664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19589" y="612775"/>
            <a:ext cx="740664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9589" y="5367338"/>
            <a:ext cx="740664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EC26-1780-458D-B79F-50D5E248B914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8246-2016-4648-B1AA-D1B10F07E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600201"/>
            <a:ext cx="111099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" y="6356351"/>
            <a:ext cx="288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1EC26-1780-458D-B79F-50D5E248B914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7670" y="6356351"/>
            <a:ext cx="3909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46820" y="6356351"/>
            <a:ext cx="288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08246-2016-4648-B1AA-D1B10F07E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33400"/>
            <a:ext cx="11475720" cy="5638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mr-IN" sz="18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4800" b="1" dirty="0" smtClean="0">
                <a:latin typeface="Kokila" pitchFamily="34" charset="0"/>
                <a:cs typeface="Kokila" pitchFamily="34" charset="0"/>
              </a:rPr>
              <a:t>प्रा.एस.एस.गावीत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/>
            </a:r>
            <a:br>
              <a:rPr lang="mr-IN" sz="2800" b="1" dirty="0" smtClean="0">
                <a:latin typeface="Kokila" pitchFamily="34" charset="0"/>
                <a:cs typeface="Kokila" pitchFamily="34" charset="0"/>
              </a:rPr>
            </a:b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         (सहा</a:t>
            </a:r>
            <a:r>
              <a:rPr lang="en-US" sz="2800" b="1" dirty="0" smtClean="0">
                <a:latin typeface="Kokila" pitchFamily="34" charset="0"/>
                <a:cs typeface="Kokila" pitchFamily="34" charset="0"/>
              </a:rPr>
              <a:t>.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 प्राध्यापक)</a:t>
            </a:r>
            <a:br>
              <a:rPr lang="mr-IN" sz="2800" b="1" dirty="0" smtClean="0">
                <a:latin typeface="Kokila" pitchFamily="34" charset="0"/>
                <a:cs typeface="Kokila" pitchFamily="34" charset="0"/>
              </a:rPr>
            </a:br>
            <a:r>
              <a:rPr lang="en-US" sz="2800" b="1" dirty="0" smtClean="0">
                <a:latin typeface="Kokila" pitchFamily="34" charset="0"/>
                <a:cs typeface="Kokila" pitchFamily="34" charset="0"/>
              </a:rPr>
              <a:t>      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(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M.A,B.ed,SET,NET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)</a:t>
            </a:r>
            <a:br>
              <a:rPr lang="mr-IN" sz="2800" b="1" dirty="0" smtClean="0">
                <a:latin typeface="Kokila" pitchFamily="34" charset="0"/>
                <a:cs typeface="Kokila" pitchFamily="34" charset="0"/>
              </a:rPr>
            </a:b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/>
            </a:r>
            <a:br>
              <a:rPr lang="mr-IN" sz="2800" b="1" dirty="0" smtClean="0">
                <a:latin typeface="Kokila" pitchFamily="34" charset="0"/>
                <a:cs typeface="Kokila" pitchFamily="34" charset="0"/>
              </a:rPr>
            </a:br>
            <a:endParaRPr lang="mr-IN" sz="2800" b="1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पद्मभूषण डॉ.वसंतरावदादा पाटील महाविद्यालय तासगाव,</a:t>
            </a:r>
            <a:r>
              <a:rPr lang="en-US" sz="28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जि</a:t>
            </a:r>
            <a:r>
              <a:rPr lang="en-US" sz="2800" b="1" dirty="0" smtClean="0">
                <a:latin typeface="Kokila" pitchFamily="34" charset="0"/>
                <a:cs typeface="Kokila" pitchFamily="34" charset="0"/>
              </a:rPr>
              <a:t>-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सांगली.</a:t>
            </a:r>
            <a:endParaRPr lang="en-US" sz="2800" b="1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 </a:t>
            </a:r>
            <a:endParaRPr lang="en-US" sz="2800" b="1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विषय – जंगले : (भारतातील जंगलतोडीची कारणे व उपाय )</a:t>
            </a:r>
            <a:br>
              <a:rPr lang="mr-IN" sz="2800" b="1" dirty="0" smtClean="0">
                <a:latin typeface="Kokila" pitchFamily="34" charset="0"/>
                <a:cs typeface="Kokila" pitchFamily="34" charset="0"/>
              </a:rPr>
            </a:b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1"/>
            <a:ext cx="10584180" cy="521176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mr-IN" b="1" dirty="0" smtClean="0">
              <a:latin typeface="Kokila" pitchFamily="34" charset="0"/>
              <a:cs typeface="Kokila" pitchFamily="34" charset="0"/>
            </a:endParaRPr>
          </a:p>
          <a:p>
            <a:pPr algn="ctr">
              <a:buNone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भारतातील जंगलतोडीची </a:t>
            </a:r>
            <a:r>
              <a:rPr lang="mr-IN" b="1" dirty="0" smtClean="0">
                <a:latin typeface="Kokila" pitchFamily="34" charset="0"/>
                <a:cs typeface="Kokila" pitchFamily="34" charset="0"/>
              </a:rPr>
              <a:t>कारणे</a:t>
            </a:r>
          </a:p>
          <a:p>
            <a:pPr algn="ctr">
              <a:buNone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स्थलांतरित </a:t>
            </a:r>
            <a:r>
              <a:rPr lang="mr-IN" b="1" dirty="0" smtClean="0">
                <a:latin typeface="Kokila" pitchFamily="34" charset="0"/>
                <a:cs typeface="Kokila" pitchFamily="34" charset="0"/>
              </a:rPr>
              <a:t>शेती </a:t>
            </a:r>
          </a:p>
          <a:p>
            <a:pPr algn="ctr">
              <a:buNone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रस्ते व बोगदे </a:t>
            </a:r>
          </a:p>
          <a:p>
            <a:pPr algn="ctr">
              <a:buNone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वसाहती </a:t>
            </a:r>
            <a:endParaRPr lang="mr-IN" b="1" dirty="0" smtClean="0">
              <a:latin typeface="Kokila" pitchFamily="34" charset="0"/>
              <a:cs typeface="Kokila" pitchFamily="34" charset="0"/>
            </a:endParaRPr>
          </a:p>
          <a:p>
            <a:pPr algn="ctr">
              <a:buNone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औध्योगीकरण</a:t>
            </a:r>
          </a:p>
          <a:p>
            <a:pPr algn="ctr">
              <a:buNone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कालवे</a:t>
            </a:r>
          </a:p>
          <a:p>
            <a:pPr algn="ctr">
              <a:buNone/>
            </a:pPr>
            <a:endParaRPr lang="en-US" b="1" dirty="0" smtClean="0">
              <a:latin typeface="Kokila" pitchFamily="34" charset="0"/>
              <a:cs typeface="Kokila" pitchFamily="34" charset="0"/>
            </a:endParaRP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3050" y="914401"/>
            <a:ext cx="10184130" cy="52117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mr-IN" b="1" dirty="0" smtClean="0">
              <a:latin typeface="Kokila" pitchFamily="34" charset="0"/>
              <a:cs typeface="Kokila" pitchFamily="34" charset="0"/>
            </a:endParaRPr>
          </a:p>
          <a:p>
            <a:pPr algn="ctr">
              <a:buNone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भारतातील जंगलतोडीची </a:t>
            </a:r>
            <a:r>
              <a:rPr lang="mr-IN" b="1" dirty="0" smtClean="0">
                <a:latin typeface="Kokila" pitchFamily="34" charset="0"/>
                <a:cs typeface="Kokila" pitchFamily="34" charset="0"/>
              </a:rPr>
              <a:t>उपाय</a:t>
            </a:r>
          </a:p>
          <a:p>
            <a:pPr algn="ctr">
              <a:buNone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वृक्षतोड बंदी</a:t>
            </a:r>
          </a:p>
          <a:p>
            <a:pPr algn="ctr">
              <a:buNone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स्थलांतरित शेती बंदी</a:t>
            </a:r>
          </a:p>
          <a:p>
            <a:pPr algn="ctr">
              <a:buNone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रस्ते व बोगदे </a:t>
            </a:r>
          </a:p>
          <a:p>
            <a:pPr algn="ctr">
              <a:buNone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वसाहती </a:t>
            </a:r>
          </a:p>
          <a:p>
            <a:pPr algn="ctr">
              <a:buNone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औध्योगीकरण</a:t>
            </a:r>
          </a:p>
          <a:p>
            <a:pPr algn="ctr">
              <a:buNone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कालवे इ. यांना पर्यायी मार्ग .........</a:t>
            </a:r>
          </a:p>
          <a:p>
            <a:pPr algn="ctr">
              <a:buNone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b="1" dirty="0" smtClean="0">
                <a:latin typeface="Kokila" pitchFamily="34" charset="0"/>
                <a:cs typeface="Kokila" pitchFamily="34" charset="0"/>
              </a:rPr>
              <a:t/>
            </a:r>
            <a:br>
              <a:rPr lang="mr-IN" b="1" dirty="0" smtClean="0">
                <a:latin typeface="Kokila" pitchFamily="34" charset="0"/>
                <a:cs typeface="Kokila" pitchFamily="34" charset="0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270" y="1066801"/>
            <a:ext cx="9566910" cy="50593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mr-IN" dirty="0" smtClean="0"/>
          </a:p>
          <a:p>
            <a:pPr algn="ctr">
              <a:buNone/>
            </a:pPr>
            <a:endParaRPr lang="mr-IN" dirty="0"/>
          </a:p>
          <a:p>
            <a:pPr algn="ctr">
              <a:buNone/>
            </a:pPr>
            <a:r>
              <a:rPr lang="mr-IN" sz="4400" b="1" dirty="0" smtClean="0">
                <a:latin typeface="Times New Roman" pitchFamily="18" charset="0"/>
              </a:rPr>
              <a:t>THANK YOU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8610600" y="3048000"/>
            <a:ext cx="1676400" cy="2057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36</Words>
  <Application>Microsoft Office PowerPoint</Application>
  <PresentationFormat>Custom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PROFESSIONAL</dc:creator>
  <cp:lastModifiedBy>PROFESSIONAL</cp:lastModifiedBy>
  <cp:revision>14</cp:revision>
  <dcterms:created xsi:type="dcterms:W3CDTF">2019-09-27T11:15:08Z</dcterms:created>
  <dcterms:modified xsi:type="dcterms:W3CDTF">2021-01-04T08:44:46Z</dcterms:modified>
</cp:coreProperties>
</file>