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2" y="-228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712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2138" y="1752602"/>
            <a:ext cx="10337562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2138" y="3611607"/>
            <a:ext cx="1033756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07" y="4953000"/>
            <a:ext cx="1216684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481330"/>
            <a:ext cx="10945654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02775" y="274641"/>
            <a:ext cx="2364097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411938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85" y="1059712"/>
            <a:ext cx="10337562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7345" y="2931712"/>
            <a:ext cx="6080919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3691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8897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1094565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5410200"/>
            <a:ext cx="537359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7" y="5410200"/>
            <a:ext cx="537570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1444295"/>
            <a:ext cx="537359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1444295"/>
            <a:ext cx="537570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84" y="4876800"/>
            <a:ext cx="9951022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78221" y="5355102"/>
            <a:ext cx="528634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6184" y="274320"/>
            <a:ext cx="9948383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7186" y="6407944"/>
            <a:ext cx="2553986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878" y="5443402"/>
            <a:ext cx="952677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046" y="189968"/>
            <a:ext cx="11553746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5649" y="6407945"/>
            <a:ext cx="31264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6" y="4865122"/>
            <a:ext cx="1074060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2357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27563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481329"/>
            <a:ext cx="10945654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47186" y="6407944"/>
            <a:ext cx="25539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25649" y="6407945"/>
            <a:ext cx="31264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01172" y="6407945"/>
            <a:ext cx="48647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gavit11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319" y="228601"/>
            <a:ext cx="11125199" cy="4800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“Dissemination of Education for Knowledge, Science and Culture” -</a:t>
            </a:r>
            <a:r>
              <a:rPr lang="en-US" sz="1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Shikshanmaharashi</a:t>
            </a:r>
            <a:r>
              <a:rPr lang="en-US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1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Bapuji</a:t>
            </a:r>
            <a:r>
              <a:rPr lang="en-US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Salunkhe</a:t>
            </a:r>
            <a:endParaRPr lang="en-US" sz="17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Swami </a:t>
            </a:r>
            <a:r>
              <a:rPr lang="en-US" sz="1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Kolhapur</a:t>
            </a: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Padmbhushan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Dr.vasantraodada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Dist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sangli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ctr"/>
            <a:r>
              <a:rPr lang="en-US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A. Part- I</a:t>
            </a:r>
            <a:r>
              <a:rPr lang="mr-IN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Semester- I</a:t>
            </a:r>
            <a:r>
              <a:rPr lang="mr-IN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Online Lecture on </a:t>
            </a:r>
          </a:p>
          <a:p>
            <a:pPr algn="l"/>
            <a:r>
              <a:rPr 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Agriculture </a:t>
            </a:r>
            <a:r>
              <a:rPr 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Geography’</a:t>
            </a:r>
            <a:r>
              <a:rPr lang="mr-IN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800" dirty="0" smtClean="0">
                <a:solidFill>
                  <a:srgbClr val="00B050"/>
                </a:solidFill>
                <a:latin typeface="Times New Roman" pitchFamily="18" charset="0"/>
                <a:cs typeface="Kokila" pitchFamily="34" charset="0"/>
              </a:rPr>
              <a:t>(कृषि भूगोल)</a:t>
            </a:r>
            <a:endParaRPr lang="mr-IN" sz="2200" dirty="0" smtClean="0">
              <a:solidFill>
                <a:srgbClr val="00B050"/>
              </a:solidFill>
              <a:latin typeface="Times New Roman" pitchFamily="18" charset="0"/>
              <a:cs typeface="Kokila" pitchFamily="34" charset="0"/>
            </a:endParaRPr>
          </a:p>
          <a:p>
            <a:pPr algn="l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History of Agriculture Geography</a:t>
            </a: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cs typeface="Times New Roman" pitchFamily="18" charset="0"/>
              </a:rPr>
              <a:t>Wagh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Head and Asst</a:t>
            </a:r>
            <a:r>
              <a:rPr lang="en-US" sz="1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Professor</a:t>
            </a:r>
          </a:p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Department of Geography</a:t>
            </a:r>
            <a:endParaRPr lang="en-US" sz="19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sunigavit111@gmail.com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			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Affilated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Shivaji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university Kolhapur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9431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15747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Kruti Dev 050 Wide" pitchFamily="2" charset="0"/>
              </a:rPr>
              <a:t>g</a:t>
            </a:r>
            <a:r>
              <a:rPr lang="en-US" sz="2800" dirty="0" err="1" smtClean="0">
                <a:latin typeface="Kruti Dev 050 Wide" pitchFamily="2" charset="0"/>
              </a:rPr>
              <a:t>fjr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dzkarh</a:t>
            </a:r>
            <a:r>
              <a:rPr lang="en-US" sz="2800" dirty="0" smtClean="0">
                <a:latin typeface="Kruti Dev 050 Wide" pitchFamily="2" charset="0"/>
              </a:rPr>
              <a:t> </a:t>
            </a:r>
          </a:p>
          <a:p>
            <a:pPr algn="just"/>
            <a:r>
              <a:rPr lang="en-US" sz="2800" dirty="0" smtClean="0">
                <a:latin typeface="Kruti Dev 050 Wide" pitchFamily="2" charset="0"/>
              </a:rPr>
              <a:t>ok&lt;</a:t>
            </a:r>
            <a:r>
              <a:rPr lang="en-US" sz="2800" dirty="0" err="1" smtClean="0">
                <a:latin typeface="Kruti Dev 050 Wide" pitchFamily="2" charset="0"/>
              </a:rPr>
              <a:t>R;k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yksdla</a:t>
            </a:r>
            <a:r>
              <a:rPr lang="en-US" sz="2800" dirty="0" smtClean="0">
                <a:latin typeface="Kruti Dev 050 Wide" pitchFamily="2" charset="0"/>
              </a:rPr>
              <a:t>[;</a:t>
            </a:r>
            <a:r>
              <a:rPr lang="en-US" sz="2800" dirty="0" err="1" smtClean="0">
                <a:latin typeface="Kruti Dev 050 Wide" pitchFamily="2" charset="0"/>
              </a:rPr>
              <a:t>sph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Hkqd</a:t>
            </a:r>
            <a:endParaRPr lang="en-US" sz="2800" dirty="0" smtClean="0">
              <a:latin typeface="Kruti Dev 050 Wide" pitchFamily="2" charset="0"/>
            </a:endParaRPr>
          </a:p>
          <a:p>
            <a:pPr algn="just"/>
            <a:r>
              <a:rPr lang="en-US" sz="2800" dirty="0" err="1" smtClean="0">
                <a:latin typeface="Kruti Dev 050 Wide" pitchFamily="2" charset="0"/>
              </a:rPr>
              <a:t>Lqk</a:t>
            </a:r>
            <a:r>
              <a:rPr lang="en-US" sz="2800" dirty="0" smtClean="0">
                <a:latin typeface="Kruti Dev 050 Wide" pitchFamily="2" charset="0"/>
              </a:rPr>
              <a:t>/</a:t>
            </a:r>
            <a:r>
              <a:rPr lang="en-US" sz="2800" dirty="0" err="1" smtClean="0">
                <a:latin typeface="Kruti Dev 050 Wide" pitchFamily="2" charset="0"/>
              </a:rPr>
              <a:t>kkjhr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ch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fc;k.ks</a:t>
            </a:r>
            <a:endParaRPr lang="en-US" sz="2800" dirty="0" smtClean="0">
              <a:latin typeface="Kruti Dev 050 Wide" pitchFamily="2" charset="0"/>
            </a:endParaRPr>
          </a:p>
          <a:p>
            <a:pPr algn="just"/>
            <a:r>
              <a:rPr lang="en-US" sz="2800" dirty="0" smtClean="0">
                <a:latin typeface="Kruti Dev 050 Wide" pitchFamily="2" charset="0"/>
              </a:rPr>
              <a:t>[</a:t>
            </a:r>
            <a:r>
              <a:rPr lang="en-US" sz="2800" dirty="0" err="1" smtClean="0">
                <a:latin typeface="Kruti Dev 050 Wide" pitchFamily="2" charset="0"/>
              </a:rPr>
              <a:t>krs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ra</a:t>
            </a:r>
            <a:r>
              <a:rPr lang="en-US" sz="2800" dirty="0" smtClean="0">
                <a:latin typeface="Kruti Dev 050 Wide" pitchFamily="2" charset="0"/>
              </a:rPr>
              <a:t>=</a:t>
            </a:r>
            <a:r>
              <a:rPr lang="en-US" sz="2800" dirty="0" err="1" smtClean="0">
                <a:latin typeface="Kruti Dev 050 Wide" pitchFamily="2" charset="0"/>
              </a:rPr>
              <a:t>Kku</a:t>
            </a:r>
            <a:endParaRPr lang="en-US" sz="2800" dirty="0" smtClean="0">
              <a:latin typeface="Kruti Dev 050 Wide" pitchFamily="2" charset="0"/>
            </a:endParaRPr>
          </a:p>
          <a:p>
            <a:pPr algn="just"/>
            <a:r>
              <a:rPr lang="en-US" sz="2800" dirty="0" err="1" smtClean="0">
                <a:latin typeface="Kruti Dev 050 Wide" pitchFamily="2" charset="0"/>
              </a:rPr>
              <a:t>fdVduk’kds</a:t>
            </a:r>
            <a:endParaRPr lang="en-US" sz="2800" dirty="0" smtClean="0">
              <a:latin typeface="Kruti Dev 050 Wide" pitchFamily="2" charset="0"/>
            </a:endParaRPr>
          </a:p>
          <a:p>
            <a:pPr algn="just"/>
            <a:r>
              <a:rPr lang="en-US" sz="2800" dirty="0" err="1" smtClean="0">
                <a:latin typeface="Kruti Dev 050 Wide" pitchFamily="2" charset="0"/>
              </a:rPr>
              <a:t>ukWeZu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ckWjykWx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kkL</a:t>
            </a:r>
            <a:r>
              <a:rPr lang="en-US" sz="2800" dirty="0" smtClean="0">
                <a:latin typeface="Kruti Dev 050 Wide" pitchFamily="2" charset="0"/>
              </a:rPr>
              <a:t>=</a:t>
            </a:r>
            <a:r>
              <a:rPr lang="en-US" sz="2800" dirty="0" err="1" smtClean="0">
                <a:latin typeface="Kruti Dev 050 Wide" pitchFamily="2" charset="0"/>
              </a:rPr>
              <a:t>Kkaus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tSo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ra</a:t>
            </a:r>
            <a:r>
              <a:rPr lang="en-US" sz="2800" dirty="0" smtClean="0">
                <a:latin typeface="Kruti Dev 050 Wide" pitchFamily="2" charset="0"/>
              </a:rPr>
              <a:t>=</a:t>
            </a:r>
            <a:r>
              <a:rPr lang="en-US" sz="2800" dirty="0" err="1" smtClean="0">
                <a:latin typeface="Kruti Dev 050 Wide" pitchFamily="2" charset="0"/>
              </a:rPr>
              <a:t>Kkukpk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kks</a:t>
            </a:r>
            <a:r>
              <a:rPr lang="en-US" sz="2800" dirty="0" smtClean="0">
                <a:latin typeface="Kruti Dev 050 Wide" pitchFamily="2" charset="0"/>
              </a:rPr>
              <a:t>/k &amp; '</a:t>
            </a:r>
            <a:r>
              <a:rPr lang="en-US" sz="2800" dirty="0" err="1" smtClean="0">
                <a:latin typeface="Kruti Dev 050 Wide" pitchFamily="2" charset="0"/>
              </a:rPr>
              <a:t>ksrhr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oSKkfud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izxrh</a:t>
            </a:r>
            <a:r>
              <a:rPr lang="en-US" sz="2800" dirty="0" smtClean="0">
                <a:latin typeface="Kruti Dev 050 Wide" pitchFamily="2" charset="0"/>
              </a:rPr>
              <a:t> &amp; </a:t>
            </a:r>
            <a:r>
              <a:rPr lang="en-US" sz="2800" dirty="0" err="1" smtClean="0">
                <a:latin typeface="Kruti Dev 050 Wide" pitchFamily="2" charset="0"/>
              </a:rPr>
              <a:t>jsf’ke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mn;ksx</a:t>
            </a:r>
            <a:r>
              <a:rPr lang="en-US" sz="2800" dirty="0" smtClean="0">
                <a:latin typeface="Kruti Dev 050 Wide" pitchFamily="2" charset="0"/>
              </a:rPr>
              <a:t>] QG o </a:t>
            </a:r>
            <a:r>
              <a:rPr lang="en-US" sz="2800" dirty="0" err="1" smtClean="0">
                <a:latin typeface="Kruti Dev 050 Wide" pitchFamily="2" charset="0"/>
              </a:rPr>
              <a:t>Qqy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mRiknu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 smtClean="0">
                <a:latin typeface="Kruti Dev 050 Wide" pitchFamily="2" charset="0"/>
              </a:rPr>
              <a:t>cxhpk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 smtClean="0">
                <a:latin typeface="Kruti Dev 050 Wide" pitchFamily="2" charset="0"/>
              </a:rPr>
              <a:t>Hkkthikyk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 smtClean="0">
                <a:latin typeface="Kruti Dev 050 Wide" pitchFamily="2" charset="0"/>
              </a:rPr>
              <a:t>gjhr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x`g</a:t>
            </a:r>
            <a:r>
              <a:rPr lang="en-US" sz="2800" dirty="0" smtClean="0">
                <a:latin typeface="Kruti Dev 050 Wide" pitchFamily="2" charset="0"/>
              </a:rPr>
              <a:t>] e/k </a:t>
            </a:r>
            <a:r>
              <a:rPr lang="en-US" sz="2800" dirty="0" err="1" smtClean="0">
                <a:latin typeface="Kruti Dev 050 Wide" pitchFamily="2" charset="0"/>
              </a:rPr>
              <a:t>ladyu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 smtClean="0">
                <a:latin typeface="Kruti Dev 050 Wide" pitchFamily="2" charset="0"/>
              </a:rPr>
              <a:t>mn;ksx</a:t>
            </a:r>
            <a:r>
              <a:rPr lang="en-US" sz="2800" dirty="0" smtClean="0">
                <a:latin typeface="Kruti Dev 050 Wide" pitchFamily="2" charset="0"/>
              </a:rPr>
              <a:t> b- </a:t>
            </a:r>
            <a:r>
              <a:rPr lang="en-US" sz="2800" dirty="0" err="1" smtClean="0">
                <a:latin typeface="Kruti Dev 050 Wide" pitchFamily="2" charset="0"/>
              </a:rPr>
              <a:t>izdkjP;k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 i/</a:t>
            </a:r>
            <a:r>
              <a:rPr lang="en-US" sz="2800" dirty="0" err="1" smtClean="0">
                <a:latin typeface="Kruti Dev 050 Wide" pitchFamily="2" charset="0"/>
              </a:rPr>
              <a:t>nrh</a:t>
            </a:r>
            <a:r>
              <a:rPr lang="en-US" sz="2800" dirty="0" smtClean="0">
                <a:latin typeface="Kruti Dev 050 Wide" pitchFamily="2" charset="0"/>
              </a:rPr>
              <a:t> ok&lt;q </a:t>
            </a:r>
            <a:r>
              <a:rPr lang="en-US" sz="2800" dirty="0" err="1" smtClean="0">
                <a:latin typeface="Kruti Dev 050 Wide" pitchFamily="2" charset="0"/>
              </a:rPr>
              <a:t>ykxY;k</a:t>
            </a:r>
            <a:r>
              <a:rPr lang="en-US" sz="2800" dirty="0" smtClean="0">
                <a:latin typeface="Kruti Dev 050 Wide" pitchFamily="2" charset="0"/>
              </a:rPr>
              <a:t>-</a:t>
            </a:r>
            <a:endParaRPr lang="en-IN" sz="28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 		</a:t>
            </a:r>
            <a:r>
              <a:rPr lang="en-US" dirty="0" err="1" smtClean="0">
                <a:latin typeface="Kruti Dev 050 Wide" pitchFamily="2" charset="0"/>
              </a:rPr>
              <a:t>vfydMpk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29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1574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3200" b="1" dirty="0" err="1" smtClean="0">
                <a:latin typeface="Kruti Dev 050 Wide" pitchFamily="2" charset="0"/>
              </a:rPr>
              <a:t>izLrkouk</a:t>
            </a:r>
            <a:r>
              <a:rPr lang="en-US" sz="3200" b="1" dirty="0" smtClean="0">
                <a:latin typeface="Kruti Dev 050 Wide" pitchFamily="2" charset="0"/>
              </a:rPr>
              <a:t> &amp;</a:t>
            </a:r>
            <a:r>
              <a:rPr lang="en-US" sz="3200" dirty="0" smtClean="0">
                <a:latin typeface="Kruti Dev 050 Wide" pitchFamily="2" charset="0"/>
              </a:rPr>
              <a:t> </a:t>
            </a:r>
          </a:p>
          <a:p>
            <a:pPr algn="just"/>
            <a:r>
              <a:rPr lang="en-US" sz="3200" dirty="0" smtClean="0">
                <a:latin typeface="Kruti Dev 050 Wide" pitchFamily="2" charset="0"/>
              </a:rPr>
              <a:t>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ekuokpk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izeq</a:t>
            </a:r>
            <a:r>
              <a:rPr lang="en-US" sz="3200" dirty="0" smtClean="0">
                <a:latin typeface="Kruti Dev 050 Wide" pitchFamily="2" charset="0"/>
              </a:rPr>
              <a:t>[k </a:t>
            </a:r>
            <a:r>
              <a:rPr lang="en-US" sz="3200" dirty="0" err="1" smtClean="0">
                <a:latin typeface="Kruti Dev 050 Wide" pitchFamily="2" charset="0"/>
              </a:rPr>
              <a:t>eqyHkqr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lq:okrhpk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O;olk</a:t>
            </a:r>
            <a:r>
              <a:rPr lang="en-US" sz="3200" dirty="0" smtClean="0">
                <a:latin typeface="Kruti Dev 050 Wide" pitchFamily="2" charset="0"/>
              </a:rPr>
              <a:t>; </a:t>
            </a:r>
            <a:r>
              <a:rPr lang="en-US" sz="3200" dirty="0" err="1" smtClean="0">
                <a:latin typeface="Kruti Dev 050 Wide" pitchFamily="2" charset="0"/>
              </a:rPr>
              <a:t>letyk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tkrks</a:t>
            </a:r>
            <a:r>
              <a:rPr lang="en-US" sz="3200" dirty="0" smtClean="0">
                <a:latin typeface="Kruti Dev 050 Wide" pitchFamily="2" charset="0"/>
              </a:rPr>
              <a:t>- </a:t>
            </a:r>
            <a:r>
              <a:rPr lang="en-US" sz="3200" dirty="0" err="1" smtClean="0">
                <a:latin typeface="Kruti Dev 050 Wide" pitchFamily="2" charset="0"/>
              </a:rPr>
              <a:t>txke</a:t>
            </a:r>
            <a:r>
              <a:rPr lang="en-US" sz="3200" dirty="0" smtClean="0">
                <a:latin typeface="Kruti Dev 050 Wide" pitchFamily="2" charset="0"/>
              </a:rPr>
              <a:t>/;s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mxe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izkeq</a:t>
            </a:r>
            <a:r>
              <a:rPr lang="en-US" sz="3200" dirty="0" smtClean="0">
                <a:latin typeface="Kruti Dev 050 Wide" pitchFamily="2" charset="0"/>
              </a:rPr>
              <a:t>[;</a:t>
            </a:r>
            <a:r>
              <a:rPr lang="en-US" sz="3200" dirty="0" err="1" smtClean="0">
                <a:latin typeface="Kruti Dev 050 Wide" pitchFamily="2" charset="0"/>
              </a:rPr>
              <a:t>kus</a:t>
            </a:r>
            <a:r>
              <a:rPr lang="en-US" sz="3200" dirty="0" smtClean="0">
                <a:latin typeface="Kruti Dev 050 Wide" pitchFamily="2" charset="0"/>
              </a:rPr>
              <a:t> b- l- </a:t>
            </a:r>
            <a:r>
              <a:rPr lang="en-US" sz="3200" dirty="0" err="1" smtClean="0">
                <a:latin typeface="Kruti Dev 050 Wide" pitchFamily="2" charset="0"/>
              </a:rPr>
              <a:t>iq</a:t>
            </a:r>
            <a:r>
              <a:rPr lang="en-US" sz="3200" dirty="0" smtClean="0">
                <a:latin typeface="Kruti Dev 050 Wide" pitchFamily="2" charset="0"/>
              </a:rPr>
              <a:t>- 12000 </a:t>
            </a:r>
            <a:r>
              <a:rPr lang="en-US" sz="3200" dirty="0" err="1" smtClean="0">
                <a:latin typeface="Kruti Dev 050 Wide" pitchFamily="2" charset="0"/>
              </a:rPr>
              <a:t>rs</a:t>
            </a:r>
            <a:r>
              <a:rPr lang="en-US" sz="3200" dirty="0" smtClean="0">
                <a:latin typeface="Kruti Dev 050 Wide" pitchFamily="2" charset="0"/>
              </a:rPr>
              <a:t> b- l- </a:t>
            </a:r>
            <a:r>
              <a:rPr lang="en-US" sz="3200" dirty="0" err="1" smtClean="0">
                <a:latin typeface="Kruti Dev 050 Wide" pitchFamily="2" charset="0"/>
              </a:rPr>
              <a:t>iq</a:t>
            </a:r>
            <a:r>
              <a:rPr lang="en-US" sz="3200" dirty="0" smtClean="0">
                <a:latin typeface="Kruti Dev 050 Wide" pitchFamily="2" charset="0"/>
              </a:rPr>
              <a:t>- 10000 </a:t>
            </a:r>
            <a:r>
              <a:rPr lang="en-US" sz="3200" dirty="0" err="1" smtClean="0">
                <a:latin typeface="Kruti Dev 050 Wide" pitchFamily="2" charset="0"/>
              </a:rPr>
              <a:t>o"kkZiqohZpk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vlysyk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fnlqu</a:t>
            </a:r>
            <a:r>
              <a:rPr lang="en-US" sz="3200" dirty="0" smtClean="0">
                <a:latin typeface="Kruti Dev 050 Wide" pitchFamily="2" charset="0"/>
              </a:rPr>
              <a:t> ;</a:t>
            </a:r>
            <a:r>
              <a:rPr lang="en-US" sz="3200" dirty="0" err="1" smtClean="0">
                <a:latin typeface="Kruti Dev 050 Wide" pitchFamily="2" charset="0"/>
              </a:rPr>
              <a:t>srks</a:t>
            </a:r>
            <a:r>
              <a:rPr lang="en-US" sz="3200" dirty="0" smtClean="0">
                <a:latin typeface="Kruti Dev 050 Wide" pitchFamily="2" charset="0"/>
              </a:rPr>
              <a:t>- ;</a:t>
            </a:r>
            <a:r>
              <a:rPr lang="en-US" sz="3200" dirty="0" err="1" smtClean="0">
                <a:latin typeface="Kruti Dev 050 Wide" pitchFamily="2" charset="0"/>
              </a:rPr>
              <a:t>kdkGkiklqu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vkti;Zar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veqykxz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cny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&gt;</a:t>
            </a:r>
            <a:r>
              <a:rPr lang="en-US" sz="3200" dirty="0" err="1" smtClean="0">
                <a:latin typeface="Kruti Dev 050 Wide" pitchFamily="2" charset="0"/>
              </a:rPr>
              <a:t>kyk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vkgs</a:t>
            </a:r>
            <a:r>
              <a:rPr lang="en-US" sz="3200" dirty="0" smtClean="0">
                <a:latin typeface="Kruti Dev 050 Wide" pitchFamily="2" charset="0"/>
              </a:rPr>
              <a:t>- ;</a:t>
            </a:r>
            <a:r>
              <a:rPr lang="en-US" sz="3200" dirty="0" err="1" smtClean="0">
                <a:latin typeface="Kruti Dev 050 Wide" pitchFamily="2" charset="0"/>
              </a:rPr>
              <a:t>ke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ekuokus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djrkauk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izkd`frd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vkfFkZd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rlsp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lkeftd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lgdk;Z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ksrysys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vkgs</a:t>
            </a:r>
            <a:r>
              <a:rPr lang="en-US" sz="3200" dirty="0" smtClean="0">
                <a:latin typeface="Kruti Dev 050 Wide" pitchFamily="2" charset="0"/>
              </a:rPr>
              <a:t>-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'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bfrgkl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38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15747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1">
              <a:buNone/>
            </a:pPr>
            <a:r>
              <a:rPr lang="en-US" sz="2800" dirty="0" err="1" smtClean="0">
                <a:latin typeface="Kruti Dev 050 Wide" pitchFamily="2" charset="0"/>
              </a:rPr>
              <a:t>osxosxG;k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la’kks</a:t>
            </a:r>
            <a:r>
              <a:rPr lang="en-US" sz="2800" dirty="0" smtClean="0">
                <a:latin typeface="Kruti Dev 050 Wide" pitchFamily="2" charset="0"/>
              </a:rPr>
              <a:t>/</a:t>
            </a:r>
            <a:r>
              <a:rPr lang="en-US" sz="2800" dirty="0" err="1" smtClean="0">
                <a:latin typeface="Kruti Dev 050 Wide" pitchFamily="2" charset="0"/>
              </a:rPr>
              <a:t>ku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iqjkru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oLrq</a:t>
            </a:r>
            <a:r>
              <a:rPr lang="en-US" sz="2800" dirty="0" smtClean="0">
                <a:latin typeface="Kruti Dev 050 Wide" pitchFamily="2" charset="0"/>
              </a:rPr>
              <a:t> ;</a:t>
            </a:r>
            <a:r>
              <a:rPr lang="en-US" sz="2800" dirty="0" err="1" smtClean="0">
                <a:latin typeface="Kruti Dev 050 Wide" pitchFamily="2" charset="0"/>
              </a:rPr>
              <a:t>kaP;k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mR</a:t>
            </a:r>
            <a:r>
              <a:rPr lang="en-US" sz="2800" dirty="0" smtClean="0">
                <a:latin typeface="Kruti Dev 050 Wide" pitchFamily="2" charset="0"/>
              </a:rPr>
              <a:t>[</a:t>
            </a:r>
            <a:r>
              <a:rPr lang="en-US" sz="2800" dirty="0" err="1" smtClean="0">
                <a:latin typeface="Kruti Dev 050 Wide" pitchFamily="2" charset="0"/>
              </a:rPr>
              <a:t>kUuko:u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fodlkpk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bfrgkl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feGrks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Li"V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gksrs</a:t>
            </a:r>
            <a:r>
              <a:rPr lang="en-US" sz="2800" dirty="0" smtClean="0">
                <a:latin typeface="Kruti Dev 050 Wide" pitchFamily="2" charset="0"/>
              </a:rPr>
              <a:t>-</a:t>
            </a:r>
          </a:p>
          <a:p>
            <a:r>
              <a:rPr lang="en-US" dirty="0" smtClean="0">
                <a:latin typeface="Kruti Dev 050 Wide" pitchFamily="2" charset="0"/>
              </a:rPr>
              <a:t>b- l- 10000 </a:t>
            </a:r>
            <a:r>
              <a:rPr lang="en-US" dirty="0" err="1" smtClean="0">
                <a:latin typeface="Kruti Dev 050 Wide" pitchFamily="2" charset="0"/>
              </a:rPr>
              <a:t>o"kkZiwohZ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us_R</a:t>
            </a:r>
            <a:r>
              <a:rPr lang="en-US" dirty="0" smtClean="0">
                <a:latin typeface="Kruti Dev 050 Wide" pitchFamily="2" charset="0"/>
              </a:rPr>
              <a:t>; </a:t>
            </a:r>
            <a:r>
              <a:rPr lang="en-US" dirty="0" err="1" smtClean="0">
                <a:latin typeface="Kruti Dev 050 Wide" pitchFamily="2" charset="0"/>
              </a:rPr>
              <a:t>vkf’k;k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Hkwe</a:t>
            </a:r>
            <a:r>
              <a:rPr lang="en-US" dirty="0" smtClean="0">
                <a:latin typeface="Kruti Dev 050 Wide" pitchFamily="2" charset="0"/>
              </a:rPr>
              <a:t>/; </a:t>
            </a:r>
            <a:r>
              <a:rPr lang="en-US" dirty="0" err="1" smtClean="0">
                <a:latin typeface="Kruti Dev 050 Wide" pitchFamily="2" charset="0"/>
              </a:rPr>
              <a:t>lkxjh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izns’kkr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[</a:t>
            </a:r>
            <a:r>
              <a:rPr lang="en-US" dirty="0" err="1" smtClean="0">
                <a:latin typeface="Kruti Dev 050 Wide" pitchFamily="2" charset="0"/>
              </a:rPr>
              <a:t>kw.kk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vk</a:t>
            </a:r>
            <a:r>
              <a:rPr lang="en-US" dirty="0" smtClean="0">
                <a:latin typeface="Kruti Dev 050 Wide" pitchFamily="2" charset="0"/>
              </a:rPr>
              <a:t>&lt;</a:t>
            </a:r>
            <a:r>
              <a:rPr lang="en-US" dirty="0" err="1" smtClean="0">
                <a:latin typeface="Kruti Dev 050 Wide" pitchFamily="2" charset="0"/>
              </a:rPr>
              <a:t>GY;k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r>
              <a:rPr lang="en-US" dirty="0" err="1" smtClean="0">
                <a:latin typeface="Kruti Dev 050 Wide" pitchFamily="2" charset="0"/>
              </a:rPr>
              <a:t>v’e;qxkrhy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yksdkaps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izeq</a:t>
            </a:r>
            <a:r>
              <a:rPr lang="en-US" dirty="0" smtClean="0">
                <a:latin typeface="Kruti Dev 050 Wide" pitchFamily="2" charset="0"/>
              </a:rPr>
              <a:t>[k </a:t>
            </a:r>
            <a:r>
              <a:rPr lang="en-US" dirty="0" err="1" smtClean="0">
                <a:latin typeface="Kruti Dev 050 Wide" pitchFamily="2" charset="0"/>
              </a:rPr>
              <a:t>O;olk</a:t>
            </a:r>
            <a:r>
              <a:rPr lang="en-US" dirty="0" smtClean="0">
                <a:latin typeface="Kruti Dev 050 Wide" pitchFamily="2" charset="0"/>
              </a:rPr>
              <a:t>; &amp; </a:t>
            </a:r>
            <a:r>
              <a:rPr lang="en-US" dirty="0" err="1" smtClean="0">
                <a:latin typeface="Kruti Dev 050 Wide" pitchFamily="2" charset="0"/>
              </a:rPr>
              <a:t>daneqGs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xksGk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dj.ks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f’kdkj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eklsekjh</a:t>
            </a:r>
            <a:r>
              <a:rPr lang="en-US" dirty="0" smtClean="0">
                <a:latin typeface="Kruti Dev 050 Wide" pitchFamily="2" charset="0"/>
              </a:rPr>
              <a:t> b-</a:t>
            </a:r>
          </a:p>
          <a:p>
            <a:r>
              <a:rPr lang="en-US" dirty="0" smtClean="0">
                <a:latin typeface="Kruti Dev 050 Wide" pitchFamily="2" charset="0"/>
              </a:rPr>
              <a:t>;</a:t>
            </a:r>
            <a:r>
              <a:rPr lang="en-US" dirty="0" err="1" smtClean="0">
                <a:latin typeface="Kruti Dev 050 Wide" pitchFamily="2" charset="0"/>
              </a:rPr>
              <a:t>krqu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dyk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voxr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xgq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ckyhZ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lkj</a:t>
            </a:r>
            <a:r>
              <a:rPr lang="en-US" dirty="0" smtClean="0">
                <a:latin typeface="Kruti Dev 050 Wide" pitchFamily="2" charset="0"/>
              </a:rPr>
              <a:t>[;k </a:t>
            </a:r>
            <a:r>
              <a:rPr lang="en-US" dirty="0" err="1" smtClean="0">
                <a:latin typeface="Kruti Dev 050 Wide" pitchFamily="2" charset="0"/>
              </a:rPr>
              <a:t>fidkaph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ykxoM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HkVdh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Lrykarjhr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Ik’kqikyu</a:t>
            </a:r>
            <a:r>
              <a:rPr lang="en-US" dirty="0" smtClean="0">
                <a:latin typeface="Kruti Dev 050 Wide" pitchFamily="2" charset="0"/>
              </a:rPr>
              <a:t> </a:t>
            </a:r>
          </a:p>
          <a:p>
            <a:r>
              <a:rPr lang="en-US" dirty="0" smtClean="0">
                <a:latin typeface="Kruti Dev 050 Wide" pitchFamily="2" charset="0"/>
              </a:rPr>
              <a:t>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votkjs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nxMh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ykdMh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lk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kus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r>
              <a:rPr lang="en-US" dirty="0" err="1" smtClean="0">
                <a:latin typeface="Kruti Dev 050 Wide" pitchFamily="2" charset="0"/>
              </a:rPr>
              <a:t>Ykksdkaps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HkVds</a:t>
            </a:r>
            <a:r>
              <a:rPr lang="en-US" dirty="0" smtClean="0">
                <a:latin typeface="Kruti Dev 050 Wide" pitchFamily="2" charset="0"/>
              </a:rPr>
              <a:t> thou </a:t>
            </a:r>
            <a:r>
              <a:rPr lang="en-US" dirty="0" err="1" smtClean="0">
                <a:latin typeface="Kruti Dev 050 Wide" pitchFamily="2" charset="0"/>
              </a:rPr>
              <a:t>vlY;kus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Lo:igh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HkVds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izkFkfed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		</a:t>
            </a:r>
            <a:r>
              <a:rPr lang="en-US" b="0" dirty="0" smtClean="0">
                <a:effectLst/>
                <a:latin typeface="Kruti Dev 050 Wide" pitchFamily="2" charset="0"/>
              </a:rPr>
              <a:t>1-v’e;qx</a:t>
            </a:r>
            <a:endParaRPr lang="en-IN" b="0" dirty="0">
              <a:effectLst/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79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Kruti Dev 050 Wide" pitchFamily="2" charset="0"/>
              </a:rPr>
              <a:t>Tkxkr</a:t>
            </a:r>
            <a:r>
              <a:rPr lang="en-US" dirty="0" smtClean="0">
                <a:latin typeface="Kruti Dev 050 Wide" pitchFamily="2" charset="0"/>
              </a:rPr>
              <a:t> b- l- </a:t>
            </a:r>
            <a:r>
              <a:rPr lang="en-US" dirty="0" err="1" smtClean="0">
                <a:latin typeface="Kruti Dev 050 Wide" pitchFamily="2" charset="0"/>
              </a:rPr>
              <a:t>iqoZ</a:t>
            </a:r>
            <a:r>
              <a:rPr lang="en-US" dirty="0" smtClean="0">
                <a:latin typeface="Kruti Dev 050 Wide" pitchFamily="2" charset="0"/>
              </a:rPr>
              <a:t> 6000 </a:t>
            </a:r>
            <a:r>
              <a:rPr lang="en-US" dirty="0" err="1" smtClean="0">
                <a:latin typeface="Kruti Dev 050 Wide" pitchFamily="2" charset="0"/>
              </a:rPr>
              <a:t>o"kkZiqohZ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endParaRPr lang="en-US" dirty="0" smtClean="0">
              <a:latin typeface="Kruti Dev 050 Wide" pitchFamily="2" charset="0"/>
            </a:endParaRP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ns’k</a:t>
            </a:r>
            <a:r>
              <a:rPr lang="en-US" dirty="0" smtClean="0">
                <a:latin typeface="Kruti Dev 050 Wide" pitchFamily="2" charset="0"/>
              </a:rPr>
              <a:t>&amp; </a:t>
            </a:r>
            <a:r>
              <a:rPr lang="en-US" dirty="0" err="1" smtClean="0">
                <a:latin typeface="Kruti Dev 050 Wide" pitchFamily="2" charset="0"/>
              </a:rPr>
              <a:t>bftIr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jf’k;k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bVyh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QzkUl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Lisu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o </a:t>
            </a:r>
            <a:r>
              <a:rPr lang="en-US" dirty="0" err="1" smtClean="0">
                <a:latin typeface="Kruti Dev 050 Wide" pitchFamily="2" charset="0"/>
              </a:rPr>
              <a:t>phu</a:t>
            </a:r>
            <a:r>
              <a:rPr lang="en-US" dirty="0" smtClean="0">
                <a:latin typeface="Kruti Dev 050 Wide" pitchFamily="2" charset="0"/>
              </a:rPr>
              <a:t> ¼gks </a:t>
            </a:r>
            <a:r>
              <a:rPr lang="en-US" dirty="0" err="1" smtClean="0">
                <a:latin typeface="Kruti Dev 050 Wide" pitchFamily="2" charset="0"/>
              </a:rPr>
              <a:t>gWax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gks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unh½</a:t>
            </a:r>
          </a:p>
          <a:p>
            <a:pPr algn="just"/>
            <a:r>
              <a:rPr lang="en-US" dirty="0">
                <a:latin typeface="Kruti Dev 050 Wide" pitchFamily="2" charset="0"/>
              </a:rPr>
              <a:t>f</a:t>
            </a:r>
            <a:r>
              <a:rPr lang="en-US" dirty="0" smtClean="0">
                <a:latin typeface="Kruti Dev 050 Wide" pitchFamily="2" charset="0"/>
              </a:rPr>
              <a:t>ids &amp; </a:t>
            </a:r>
            <a:r>
              <a:rPr lang="en-US" dirty="0" err="1" smtClean="0">
                <a:latin typeface="Kruti Dev 050 Wide" pitchFamily="2" charset="0"/>
              </a:rPr>
              <a:t>Hkkr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ike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pgk</a:t>
            </a:r>
            <a:r>
              <a:rPr lang="en-US" dirty="0" smtClean="0">
                <a:latin typeface="Kruti Dev 050 Wide" pitchFamily="2" charset="0"/>
              </a:rPr>
              <a:t>] ml ¼nxMh o </a:t>
            </a:r>
            <a:r>
              <a:rPr lang="en-US" dirty="0" err="1" smtClean="0">
                <a:latin typeface="Kruti Dev 050 Wide" pitchFamily="2" charset="0"/>
              </a:rPr>
              <a:t>ykdMh</a:t>
            </a:r>
            <a:r>
              <a:rPr lang="en-US" dirty="0" smtClean="0">
                <a:latin typeface="Kruti Dev 050 Wide" pitchFamily="2" charset="0"/>
              </a:rPr>
              <a:t> votkjs½</a:t>
            </a:r>
          </a:p>
          <a:p>
            <a:pPr algn="just"/>
            <a:r>
              <a:rPr lang="en-US" dirty="0" smtClean="0">
                <a:latin typeface="Kruti Dev 050 Wide" pitchFamily="2" charset="0"/>
              </a:rPr>
              <a:t>b-l-</a:t>
            </a:r>
            <a:r>
              <a:rPr lang="en-US" dirty="0" err="1" smtClean="0">
                <a:latin typeface="Kruti Dev 050 Wide" pitchFamily="2" charset="0"/>
              </a:rPr>
              <a:t>iw</a:t>
            </a:r>
            <a:r>
              <a:rPr lang="en-US" dirty="0" smtClean="0">
                <a:latin typeface="Kruti Dev 050 Wide" pitchFamily="2" charset="0"/>
              </a:rPr>
              <a:t>- 5000 </a:t>
            </a:r>
            <a:r>
              <a:rPr lang="en-US" dirty="0" err="1" smtClean="0">
                <a:latin typeface="Kruti Dev 050 Wide" pitchFamily="2" charset="0"/>
              </a:rPr>
              <a:t>rs</a:t>
            </a:r>
            <a:r>
              <a:rPr lang="en-US" dirty="0" smtClean="0">
                <a:latin typeface="Kruti Dev 050 Wide" pitchFamily="2" charset="0"/>
              </a:rPr>
              <a:t> 4000 ;k </a:t>
            </a:r>
            <a:r>
              <a:rPr lang="en-US" dirty="0" err="1" smtClean="0">
                <a:latin typeface="Kruti Dev 050 Wide" pitchFamily="2" charset="0"/>
              </a:rPr>
              <a:t>dky</a:t>
            </a:r>
            <a:r>
              <a:rPr lang="en-US" dirty="0" smtClean="0">
                <a:latin typeface="Kruti Dev 050 Wide" pitchFamily="2" charset="0"/>
              </a:rPr>
              <a:t>[</a:t>
            </a:r>
            <a:r>
              <a:rPr lang="en-US" dirty="0" err="1" smtClean="0">
                <a:latin typeface="Kruti Dev 050 Wide" pitchFamily="2" charset="0"/>
              </a:rPr>
              <a:t>kzMkar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eslksiksVsfe;k</a:t>
            </a:r>
            <a:r>
              <a:rPr lang="en-US" dirty="0" smtClean="0">
                <a:latin typeface="Kruti Dev 050 Wide" pitchFamily="2" charset="0"/>
              </a:rPr>
              <a:t> ;</a:t>
            </a:r>
            <a:r>
              <a:rPr lang="en-US" dirty="0" err="1" smtClean="0">
                <a:latin typeface="Kruti Dev 050 Wide" pitchFamily="2" charset="0"/>
              </a:rPr>
              <a:t>sFks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ukaxjkapk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kks</a:t>
            </a:r>
            <a:r>
              <a:rPr lang="en-US" dirty="0" smtClean="0">
                <a:latin typeface="Kruti Dev 050 Wide" pitchFamily="2" charset="0"/>
              </a:rPr>
              <a:t>/k </a:t>
            </a:r>
            <a:r>
              <a:rPr lang="en-US" dirty="0" err="1" smtClean="0">
                <a:latin typeface="Kruti Dev 050 Wide" pitchFamily="2" charset="0"/>
              </a:rPr>
              <a:t>ykxyk</a:t>
            </a:r>
            <a:r>
              <a:rPr lang="en-US" dirty="0" smtClean="0">
                <a:latin typeface="Kruti Dev 050 Wide" pitchFamily="2" charset="0"/>
              </a:rPr>
              <a:t>-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e’kkxrhr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veqykxz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cny</a:t>
            </a:r>
            <a:r>
              <a:rPr lang="en-US" dirty="0" smtClean="0">
                <a:latin typeface="Kruti Dev 050 Wide" pitchFamily="2" charset="0"/>
              </a:rPr>
              <a:t> &amp; '</a:t>
            </a:r>
            <a:r>
              <a:rPr lang="en-US" dirty="0" err="1" smtClean="0">
                <a:latin typeface="Kruti Dev 050 Wide" pitchFamily="2" charset="0"/>
              </a:rPr>
              <a:t>ksrhph</a:t>
            </a:r>
            <a:r>
              <a:rPr lang="en-US" dirty="0" smtClean="0">
                <a:latin typeface="Kruti Dev 050 Wide" pitchFamily="2" charset="0"/>
              </a:rPr>
              <a:t> [</a:t>
            </a:r>
            <a:r>
              <a:rPr lang="en-US" dirty="0" err="1" smtClean="0">
                <a:latin typeface="Kruti Dev 050 Wide" pitchFamily="2" charset="0"/>
              </a:rPr>
              <a:t>kksyoj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e’kkxr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fidkae</a:t>
            </a:r>
            <a:r>
              <a:rPr lang="en-US" dirty="0" smtClean="0">
                <a:latin typeface="Kruti Dev 050 Wide" pitchFamily="2" charset="0"/>
              </a:rPr>
              <a:t>/;s </a:t>
            </a:r>
            <a:r>
              <a:rPr lang="en-US" dirty="0" err="1" smtClean="0">
                <a:latin typeface="Kruti Dev 050 Wide" pitchFamily="2" charset="0"/>
              </a:rPr>
              <a:t>pkaxyh</a:t>
            </a:r>
            <a:r>
              <a:rPr lang="en-US" dirty="0" smtClean="0">
                <a:latin typeface="Kruti Dev 050 Wide" pitchFamily="2" charset="0"/>
              </a:rPr>
              <a:t> ok&lt; &amp; </a:t>
            </a:r>
            <a:r>
              <a:rPr lang="en-US" dirty="0" err="1" smtClean="0">
                <a:latin typeface="Kruti Dev 050 Wide" pitchFamily="2" charset="0"/>
              </a:rPr>
              <a:t>dkiwl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rkx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okVk.kk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jlkG</a:t>
            </a:r>
            <a:r>
              <a:rPr lang="en-US" dirty="0" smtClean="0">
                <a:latin typeface="Kruti Dev 050 Wide" pitchFamily="2" charset="0"/>
              </a:rPr>
              <a:t> QGs </a:t>
            </a:r>
            <a:r>
              <a:rPr lang="en-US" dirty="0" err="1" smtClean="0">
                <a:latin typeface="Kruti Dev 050 Wide" pitchFamily="2" charset="0"/>
              </a:rPr>
              <a:t>dkank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b-</a:t>
            </a:r>
          </a:p>
          <a:p>
            <a:pPr algn="just"/>
            <a:r>
              <a:rPr lang="en-US" dirty="0" err="1">
                <a:latin typeface="Kruti Dev 050 Wide" pitchFamily="2" charset="0"/>
              </a:rPr>
              <a:t>d</a:t>
            </a:r>
            <a:r>
              <a:rPr lang="en-US" dirty="0" err="1" smtClean="0">
                <a:latin typeface="Kruti Dev 050 Wide" pitchFamily="2" charset="0"/>
              </a:rPr>
              <a:t>kgh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Hkkxkr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'</a:t>
            </a:r>
            <a:r>
              <a:rPr lang="en-US" dirty="0" err="1" smtClean="0">
                <a:latin typeface="Kruti Dev 050 Wide" pitchFamily="2" charset="0"/>
              </a:rPr>
              <a:t>ksG;k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esaM;k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ikGho</a:t>
            </a:r>
            <a:r>
              <a:rPr lang="en-US" dirty="0" smtClean="0">
                <a:latin typeface="Kruti Dev 050 Wide" pitchFamily="2" charset="0"/>
              </a:rPr>
              <a:t> izk.kh ;</a:t>
            </a:r>
            <a:r>
              <a:rPr lang="en-US" dirty="0" err="1" smtClean="0">
                <a:latin typeface="Kruti Dev 050 Wide" pitchFamily="2" charset="0"/>
              </a:rPr>
              <a:t>kapk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dkekr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okij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cÚ;kp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Hkkxkr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ksrdÚ;kaps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vfLrRo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LFkk;h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olkgrhaps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Lo:Ik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fuekZ.k</a:t>
            </a:r>
            <a:r>
              <a:rPr lang="en-US" dirty="0" smtClean="0">
                <a:latin typeface="Kruti Dev 050 Wide" pitchFamily="2" charset="0"/>
              </a:rPr>
              <a:t> &gt;</a:t>
            </a:r>
            <a:r>
              <a:rPr lang="en-US" dirty="0" err="1" smtClean="0">
                <a:latin typeface="Kruti Dev 050 Wide" pitchFamily="2" charset="0"/>
              </a:rPr>
              <a:t>kys</a:t>
            </a:r>
            <a:r>
              <a:rPr lang="en-US" dirty="0" smtClean="0">
                <a:latin typeface="Kruti Dev 050 Wide" pitchFamily="2" charset="0"/>
              </a:rPr>
              <a:t>-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2- </a:t>
            </a:r>
            <a:r>
              <a:rPr lang="en-US" dirty="0" err="1" smtClean="0">
                <a:latin typeface="Kruti Dev 050 Wide" pitchFamily="2" charset="0"/>
              </a:rPr>
              <a:t>bfrgkl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iqoZ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3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92887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>
                <a:latin typeface="Kruti Dev 050 Wide" pitchFamily="2" charset="0"/>
              </a:rPr>
              <a:t>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fodklkrhy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egRokpk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ekuokP;k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fodklkrhy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egRokpk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dkj.k</a:t>
            </a:r>
            <a:r>
              <a:rPr lang="en-US" dirty="0" smtClean="0">
                <a:latin typeface="Kruti Dev 050 Wide" pitchFamily="2" charset="0"/>
              </a:rPr>
              <a:t> b-l-iq-3500 </a:t>
            </a:r>
            <a:r>
              <a:rPr lang="en-US" dirty="0" err="1" smtClean="0">
                <a:latin typeface="Kruti Dev 050 Wide" pitchFamily="2" charset="0"/>
              </a:rPr>
              <a:t>jf’k;k</a:t>
            </a:r>
            <a:r>
              <a:rPr lang="en-US" dirty="0" smtClean="0">
                <a:latin typeface="Kruti Dev 050 Wide" pitchFamily="2" charset="0"/>
              </a:rPr>
              <a:t> e/;</a:t>
            </a:r>
            <a:r>
              <a:rPr lang="en-US" dirty="0" err="1" smtClean="0">
                <a:latin typeface="Kruti Dev 050 Wide" pitchFamily="2" charset="0"/>
              </a:rPr>
              <a:t>ss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pkdkpk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kks</a:t>
            </a:r>
            <a:r>
              <a:rPr lang="en-US" dirty="0" smtClean="0">
                <a:latin typeface="Kruti Dev 050 Wide" pitchFamily="2" charset="0"/>
              </a:rPr>
              <a:t>/k&amp; '</a:t>
            </a:r>
            <a:r>
              <a:rPr lang="en-US" dirty="0" err="1" smtClean="0">
                <a:latin typeface="Kruti Dev 050 Wide" pitchFamily="2" charset="0"/>
              </a:rPr>
              <a:t>ksrhyk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okgrqdhP;k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lk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kukaph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tksM</a:t>
            </a:r>
            <a:r>
              <a:rPr lang="en-US" dirty="0" smtClean="0">
                <a:latin typeface="Kruti Dev 050 Wide" pitchFamily="2" charset="0"/>
              </a:rPr>
              <a:t>&amp; </a:t>
            </a:r>
            <a:r>
              <a:rPr lang="en-US" dirty="0" err="1" smtClean="0">
                <a:latin typeface="Kruti Dev 050 Wide" pitchFamily="2" charset="0"/>
              </a:rPr>
              <a:t>vusd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osxosxG;k</a:t>
            </a:r>
            <a:r>
              <a:rPr lang="en-US" dirty="0" smtClean="0">
                <a:latin typeface="Kruti Dev 050 Wide" pitchFamily="2" charset="0"/>
              </a:rPr>
              <a:t> /</a:t>
            </a:r>
            <a:r>
              <a:rPr lang="en-US" dirty="0" err="1" smtClean="0">
                <a:latin typeface="Kruti Dev 050 Wide" pitchFamily="2" charset="0"/>
              </a:rPr>
              <a:t>kkrqapk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kks</a:t>
            </a:r>
            <a:r>
              <a:rPr lang="en-US" dirty="0" smtClean="0">
                <a:latin typeface="Kruti Dev 050 Wide" pitchFamily="2" charset="0"/>
              </a:rPr>
              <a:t>/k&amp; /</a:t>
            </a:r>
            <a:r>
              <a:rPr lang="en-US" dirty="0" err="1" smtClean="0">
                <a:latin typeface="Kruti Dev 050 Wide" pitchFamily="2" charset="0"/>
              </a:rPr>
              <a:t>kkrq:ih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votkjkaph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fuehZrh</a:t>
            </a:r>
            <a:r>
              <a:rPr lang="en-US" dirty="0" smtClean="0">
                <a:latin typeface="Kruti Dev 050 Wide" pitchFamily="2" charset="0"/>
              </a:rPr>
              <a:t>&amp; ;</a:t>
            </a:r>
            <a:r>
              <a:rPr lang="en-US" dirty="0" err="1" smtClean="0">
                <a:latin typeface="Kruti Dev 050 Wide" pitchFamily="2" charset="0"/>
              </a:rPr>
              <a:t>kdkGkl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rkacs</a:t>
            </a:r>
            <a:r>
              <a:rPr lang="en-US" dirty="0" smtClean="0">
                <a:latin typeface="Kruti Dev 050 Wide" pitchFamily="2" charset="0"/>
              </a:rPr>
              <a:t> ;</a:t>
            </a:r>
            <a:r>
              <a:rPr lang="en-US" dirty="0" err="1" smtClean="0">
                <a:latin typeface="Kruti Dev 050 Wide" pitchFamily="2" charset="0"/>
              </a:rPr>
              <a:t>qx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vls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EgVys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xsys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R;kuarj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tyL</a:t>
            </a:r>
            <a:r>
              <a:rPr lang="en-US" dirty="0" smtClean="0">
                <a:latin typeface="Kruti Dev 050 Wide" pitchFamily="2" charset="0"/>
              </a:rPr>
              <a:t>=</a:t>
            </a:r>
            <a:r>
              <a:rPr lang="en-US" dirty="0" err="1" smtClean="0">
                <a:latin typeface="Kruti Dev 050 Wide" pitchFamily="2" charset="0"/>
              </a:rPr>
              <a:t>ksrkapk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ksrhlkBh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ik</a:t>
            </a:r>
            <a:r>
              <a:rPr lang="en-US" dirty="0" smtClean="0">
                <a:latin typeface="Kruti Dev 050 Wide" pitchFamily="2" charset="0"/>
              </a:rPr>
              <a:t>.;</a:t>
            </a:r>
            <a:r>
              <a:rPr lang="en-US" dirty="0" err="1" smtClean="0">
                <a:latin typeface="Kruti Dev 050 Wide" pitchFamily="2" charset="0"/>
              </a:rPr>
              <a:t>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iqjoBk</a:t>
            </a:r>
            <a:r>
              <a:rPr lang="en-US" dirty="0" smtClean="0">
                <a:latin typeface="Kruti Dev 050 Wide" pitchFamily="2" charset="0"/>
              </a:rPr>
              <a:t>&amp;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eksykph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Hkj</a:t>
            </a:r>
            <a:r>
              <a:rPr lang="en-US" dirty="0" smtClean="0">
                <a:latin typeface="Kruti Dev 050 Wide" pitchFamily="2" charset="0"/>
              </a:rPr>
              <a:t>&amp; </a:t>
            </a:r>
            <a:r>
              <a:rPr lang="en-US" dirty="0" err="1" smtClean="0">
                <a:latin typeface="Kruti Dev 050 Wide" pitchFamily="2" charset="0"/>
              </a:rPr>
              <a:t>vUUk</a:t>
            </a:r>
            <a:r>
              <a:rPr lang="en-US" dirty="0" smtClean="0">
                <a:latin typeface="Kruti Dev 050 Wide" pitchFamily="2" charset="0"/>
              </a:rPr>
              <a:t> /</a:t>
            </a:r>
            <a:r>
              <a:rPr lang="en-US" dirty="0" err="1" smtClean="0">
                <a:latin typeface="Kruti Dev 050 Wide" pitchFamily="2" charset="0"/>
              </a:rPr>
              <a:t>kkU</a:t>
            </a:r>
            <a:r>
              <a:rPr lang="en-US" dirty="0" smtClean="0">
                <a:latin typeface="Kruti Dev 050 Wide" pitchFamily="2" charset="0"/>
              </a:rPr>
              <a:t>; </a:t>
            </a:r>
            <a:r>
              <a:rPr lang="en-US" dirty="0" err="1" smtClean="0">
                <a:latin typeface="Kruti Dev 050 Wide" pitchFamily="2" charset="0"/>
              </a:rPr>
              <a:t>dkiwl</a:t>
            </a:r>
            <a:r>
              <a:rPr lang="en-US" dirty="0" smtClean="0">
                <a:latin typeface="Kruti Dev 050 Wide" pitchFamily="2" charset="0"/>
              </a:rPr>
              <a:t> QGs ;</a:t>
            </a:r>
            <a:r>
              <a:rPr lang="en-US" dirty="0" err="1" smtClean="0">
                <a:latin typeface="Kruti Dev 050 Wide" pitchFamily="2" charset="0"/>
              </a:rPr>
              <a:t>kaps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mRiknu</a:t>
            </a:r>
            <a:r>
              <a:rPr lang="en-US" dirty="0" smtClean="0">
                <a:latin typeface="Kruti Dev 050 Wide" pitchFamily="2" charset="0"/>
              </a:rPr>
              <a:t> ok&lt;</a:t>
            </a:r>
            <a:r>
              <a:rPr lang="en-US" dirty="0" err="1" smtClean="0">
                <a:latin typeface="Kruti Dev 050 Wide" pitchFamily="2" charset="0"/>
              </a:rPr>
              <a:t>ys</a:t>
            </a:r>
            <a:r>
              <a:rPr lang="en-US" dirty="0" smtClean="0">
                <a:latin typeface="Kruti Dev 050 Wide" pitchFamily="2" charset="0"/>
              </a:rPr>
              <a:t>&amp; </a:t>
            </a:r>
            <a:r>
              <a:rPr lang="en-US" dirty="0" err="1" smtClean="0">
                <a:latin typeface="Kruti Dev 050 Wide" pitchFamily="2" charset="0"/>
              </a:rPr>
              <a:t>Ik’kqikyukpk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O;olk</a:t>
            </a:r>
            <a:r>
              <a:rPr lang="en-US" dirty="0" smtClean="0">
                <a:latin typeface="Kruti Dev 050 Wide" pitchFamily="2" charset="0"/>
              </a:rPr>
              <a:t>; </a:t>
            </a:r>
            <a:r>
              <a:rPr lang="en-US" dirty="0" err="1" smtClean="0">
                <a:latin typeface="Kruti Dev 050 Wide" pitchFamily="2" charset="0"/>
              </a:rPr>
              <a:t>fodlhr</a:t>
            </a:r>
            <a:r>
              <a:rPr lang="en-US" dirty="0" smtClean="0">
                <a:latin typeface="Kruti Dev 050 Wide" pitchFamily="2" charset="0"/>
              </a:rPr>
              <a:t>&amp; </a:t>
            </a:r>
            <a:r>
              <a:rPr lang="en-US" dirty="0" err="1" smtClean="0">
                <a:latin typeface="Kruti Dev 050 Wide" pitchFamily="2" charset="0"/>
              </a:rPr>
              <a:t>yksdlaa</a:t>
            </a:r>
            <a:r>
              <a:rPr lang="en-US" dirty="0" smtClean="0">
                <a:latin typeface="Kruti Dev 050 Wide" pitchFamily="2" charset="0"/>
              </a:rPr>
              <a:t>[;se/;s </a:t>
            </a:r>
            <a:r>
              <a:rPr lang="en-US" dirty="0" err="1" smtClean="0">
                <a:latin typeface="Kruti Dev 050 Wide" pitchFamily="2" charset="0"/>
              </a:rPr>
              <a:t>cny</a:t>
            </a:r>
            <a:r>
              <a:rPr lang="en-US" dirty="0" smtClean="0">
                <a:latin typeface="Kruti Dev 050 Wide" pitchFamily="2" charset="0"/>
              </a:rPr>
              <a:t>&amp; </a:t>
            </a:r>
            <a:r>
              <a:rPr lang="en-US" dirty="0" err="1" smtClean="0">
                <a:latin typeface="Kruti Dev 050 Wide" pitchFamily="2" charset="0"/>
              </a:rPr>
              <a:t>etqj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iqjoB;kph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miyC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krk</a:t>
            </a:r>
            <a:r>
              <a:rPr lang="en-US" dirty="0" smtClean="0">
                <a:latin typeface="Kruti Dev 050 Wide" pitchFamily="2" charset="0"/>
              </a:rPr>
              <a:t>&amp; '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foLrkj</a:t>
            </a:r>
            <a:r>
              <a:rPr lang="en-US" dirty="0" smtClean="0">
                <a:latin typeface="Kruti Dev 050 Wide" pitchFamily="2" charset="0"/>
              </a:rPr>
              <a:t> ok&lt;-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3- </a:t>
            </a:r>
            <a:r>
              <a:rPr lang="en-US" dirty="0" err="1" smtClean="0">
                <a:latin typeface="Kruti Dev 050 Wide" pitchFamily="2" charset="0"/>
              </a:rPr>
              <a:t>bfrgkl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izkjaHk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6957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>
                <a:latin typeface="Kruti Dev 050 Wide" pitchFamily="2" charset="0"/>
              </a:rPr>
              <a:t>vusd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yksdkapk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osxosxG;k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izns’kkr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izokl</a:t>
            </a:r>
            <a:r>
              <a:rPr lang="en-US" dirty="0" smtClean="0">
                <a:latin typeface="Kruti Dev 050 Wide" pitchFamily="2" charset="0"/>
              </a:rPr>
              <a:t> &amp;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izdkjkapk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izlkjkpk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edk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xgq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ckyhZ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rsyfc;k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jlkG</a:t>
            </a:r>
            <a:r>
              <a:rPr lang="en-US" dirty="0" smtClean="0">
                <a:latin typeface="Kruti Dev 050 Wide" pitchFamily="2" charset="0"/>
              </a:rPr>
              <a:t> QGs b- </a:t>
            </a:r>
            <a:r>
              <a:rPr lang="en-US" dirty="0" err="1" smtClean="0">
                <a:latin typeface="Kruti Dev 050 Wide" pitchFamily="2" charset="0"/>
              </a:rPr>
              <a:t>izlkj</a:t>
            </a:r>
            <a:endParaRPr lang="en-US" dirty="0" smtClean="0">
              <a:latin typeface="Kruti Dev 050 Wide" pitchFamily="2" charset="0"/>
            </a:endParaRPr>
          </a:p>
          <a:p>
            <a:pPr algn="just"/>
            <a:r>
              <a:rPr lang="en-US" dirty="0" smtClean="0">
                <a:latin typeface="Kruti Dev 050 Wide" pitchFamily="2" charset="0"/>
              </a:rPr>
              <a:t>;</a:t>
            </a:r>
            <a:r>
              <a:rPr lang="en-US" dirty="0" err="1" smtClean="0">
                <a:latin typeface="Kruti Dev 050 Wide" pitchFamily="2" charset="0"/>
              </a:rPr>
              <a:t>qjksi</a:t>
            </a:r>
            <a:r>
              <a:rPr lang="en-US" dirty="0" smtClean="0">
                <a:latin typeface="Kruti Dev 050 Wide" pitchFamily="2" charset="0"/>
              </a:rPr>
              <a:t> [</a:t>
            </a:r>
            <a:r>
              <a:rPr lang="en-US" dirty="0" err="1" smtClean="0">
                <a:latin typeface="Kruti Dev 050 Wide" pitchFamily="2" charset="0"/>
              </a:rPr>
              <a:t>kaMkr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vusd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la’ksk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kus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lq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kkjhr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ukaxjkapk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tUe</a:t>
            </a:r>
            <a:r>
              <a:rPr lang="en-US" dirty="0" smtClean="0">
                <a:latin typeface="Kruti Dev 050 Wide" pitchFamily="2" charset="0"/>
              </a:rPr>
              <a:t> &amp;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votkjke</a:t>
            </a:r>
            <a:r>
              <a:rPr lang="en-US" dirty="0" smtClean="0">
                <a:latin typeface="Kruti Dev 050 Wide" pitchFamily="2" charset="0"/>
              </a:rPr>
              <a:t>/;s </a:t>
            </a:r>
            <a:r>
              <a:rPr lang="en-US" dirty="0" err="1" smtClean="0">
                <a:latin typeface="Kruti Dev 050 Wide" pitchFamily="2" charset="0"/>
              </a:rPr>
              <a:t>Hkj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ukaxj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dqnG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QkoMs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fVdkm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dks;rk</a:t>
            </a:r>
            <a:r>
              <a:rPr lang="en-US" dirty="0" smtClean="0">
                <a:latin typeface="Kruti Dev 050 Wide" pitchFamily="2" charset="0"/>
              </a:rPr>
              <a:t>] [</a:t>
            </a:r>
            <a:r>
              <a:rPr lang="en-US" dirty="0" err="1" smtClean="0">
                <a:latin typeface="Kruti Dev 050 Wide" pitchFamily="2" charset="0"/>
              </a:rPr>
              <a:t>kqjih</a:t>
            </a:r>
            <a:r>
              <a:rPr lang="en-US" dirty="0" smtClean="0">
                <a:latin typeface="Kruti Dev 050 Wide" pitchFamily="2" charset="0"/>
              </a:rPr>
              <a:t> b-</a:t>
            </a: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vkf’k;k</a:t>
            </a:r>
            <a:r>
              <a:rPr lang="en-US" dirty="0" smtClean="0">
                <a:latin typeface="Kruti Dev 050 Wide" pitchFamily="2" charset="0"/>
              </a:rPr>
              <a:t> [</a:t>
            </a:r>
            <a:r>
              <a:rPr lang="en-US" dirty="0" err="1" smtClean="0">
                <a:latin typeface="Kruti Dev 050 Wide" pitchFamily="2" charset="0"/>
              </a:rPr>
              <a:t>kaMkr</a:t>
            </a:r>
            <a:r>
              <a:rPr lang="en-US" dirty="0" smtClean="0">
                <a:latin typeface="Kruti Dev 050 Wide" pitchFamily="2" charset="0"/>
              </a:rPr>
              <a:t> ok&lt;</a:t>
            </a:r>
            <a:r>
              <a:rPr lang="en-US" dirty="0" err="1" smtClean="0">
                <a:latin typeface="Kruti Dev 050 Wide" pitchFamily="2" charset="0"/>
              </a:rPr>
              <a:t>R;k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yksdla</a:t>
            </a:r>
            <a:r>
              <a:rPr lang="en-US" dirty="0" smtClean="0">
                <a:latin typeface="Kruti Dev 050 Wide" pitchFamily="2" charset="0"/>
              </a:rPr>
              <a:t>[;</a:t>
            </a:r>
            <a:r>
              <a:rPr lang="en-US" dirty="0" err="1" smtClean="0">
                <a:latin typeface="Kruti Dev 050 Wide" pitchFamily="2" charset="0"/>
              </a:rPr>
              <a:t>seqGs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ksrdÚ;kaP;k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olkgrh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fuekZ.k</a:t>
            </a:r>
            <a:r>
              <a:rPr lang="en-US" dirty="0" smtClean="0">
                <a:latin typeface="Kruti Dev 050 Wide" pitchFamily="2" charset="0"/>
              </a:rPr>
              <a:t> &gt;</a:t>
            </a:r>
            <a:r>
              <a:rPr lang="en-US" dirty="0" err="1" smtClean="0">
                <a:latin typeface="Kruti Dev 050 Wide" pitchFamily="2" charset="0"/>
              </a:rPr>
              <a:t>kY;k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xzhd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jkse.k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yksdkaP;k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olkgrh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LFkkiu</a:t>
            </a:r>
            <a:r>
              <a:rPr lang="en-US" dirty="0" smtClean="0">
                <a:latin typeface="Kruti Dev 050 Wide" pitchFamily="2" charset="0"/>
              </a:rPr>
              <a:t> &amp;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izxrhr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Hkj</a:t>
            </a:r>
            <a:endParaRPr lang="en-US" dirty="0">
              <a:latin typeface="Kruti Dev 050 Wide" pitchFamily="2" charset="0"/>
            </a:endParaRPr>
          </a:p>
          <a:p>
            <a:pPr algn="just"/>
            <a:r>
              <a:rPr lang="en-US" dirty="0">
                <a:latin typeface="Kruti Dev 050 Wide" pitchFamily="2" charset="0"/>
              </a:rPr>
              <a:t>m</a:t>
            </a:r>
            <a:r>
              <a:rPr lang="en-US" dirty="0" smtClean="0">
                <a:latin typeface="Kruti Dev 050 Wide" pitchFamily="2" charset="0"/>
              </a:rPr>
              <a:t>ilk </a:t>
            </a:r>
            <a:r>
              <a:rPr lang="en-US" dirty="0" err="1" smtClean="0">
                <a:latin typeface="Kruti Dev 050 Wide" pitchFamily="2" charset="0"/>
              </a:rPr>
              <a:t>flapu</a:t>
            </a:r>
            <a:r>
              <a:rPr lang="en-US" dirty="0" smtClean="0">
                <a:latin typeface="Kruti Dev 050 Wide" pitchFamily="2" charset="0"/>
              </a:rPr>
              <a:t> ;</a:t>
            </a:r>
            <a:r>
              <a:rPr lang="en-US" dirty="0" err="1" smtClean="0">
                <a:latin typeface="Kruti Dev 050 Wide" pitchFamily="2" charset="0"/>
              </a:rPr>
              <a:t>kstusus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fodklkrhy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egRoiq.kZ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VIIkk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iq.kZ</a:t>
            </a:r>
            <a:r>
              <a:rPr lang="en-US" dirty="0" smtClean="0">
                <a:latin typeface="Kruti Dev 050 Wide" pitchFamily="2" charset="0"/>
              </a:rPr>
              <a:t>-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4- e/;;</a:t>
            </a:r>
            <a:r>
              <a:rPr lang="en-US" dirty="0" err="1" smtClean="0">
                <a:latin typeface="Kruti Dev 050 Wide" pitchFamily="2" charset="0"/>
              </a:rPr>
              <a:t>qxhu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iqoZ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01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8526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Kruti Dev 050 Wide" pitchFamily="2" charset="0"/>
              </a:rPr>
              <a:t>vkf’k;k</a:t>
            </a:r>
            <a:r>
              <a:rPr lang="en-US" sz="3200" dirty="0" smtClean="0">
                <a:latin typeface="Kruti Dev 050 Wide" pitchFamily="2" charset="0"/>
              </a:rPr>
              <a:t> o ;</a:t>
            </a:r>
            <a:r>
              <a:rPr lang="en-US" sz="3200" dirty="0" err="1" smtClean="0">
                <a:latin typeface="Kruti Dev 050 Wide" pitchFamily="2" charset="0"/>
              </a:rPr>
              <a:t>qjksi</a:t>
            </a:r>
            <a:r>
              <a:rPr lang="en-US" sz="3200" dirty="0" smtClean="0">
                <a:latin typeface="Kruti Dev 050 Wide" pitchFamily="2" charset="0"/>
              </a:rPr>
              <a:t> [</a:t>
            </a:r>
            <a:r>
              <a:rPr lang="en-US" sz="3200" dirty="0" err="1" smtClean="0">
                <a:latin typeface="Kruti Dev 050 Wide" pitchFamily="2" charset="0"/>
              </a:rPr>
              <a:t>kaMkr</a:t>
            </a:r>
            <a:r>
              <a:rPr lang="en-US" sz="3200" dirty="0" smtClean="0">
                <a:latin typeface="Kruti Dev 050 Wide" pitchFamily="2" charset="0"/>
              </a:rPr>
              <a:t> 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ra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Kkukpk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izpkj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izlkj</a:t>
            </a:r>
            <a:r>
              <a:rPr lang="en-US" sz="3200" dirty="0" smtClean="0">
                <a:latin typeface="Kruti Dev 050 Wide" pitchFamily="2" charset="0"/>
              </a:rPr>
              <a:t> &amp; '</a:t>
            </a:r>
            <a:r>
              <a:rPr lang="en-US" sz="3200" dirty="0" err="1" smtClean="0">
                <a:latin typeface="Kruti Dev 050 Wide" pitchFamily="2" charset="0"/>
              </a:rPr>
              <a:t>ksrhe</a:t>
            </a:r>
            <a:r>
              <a:rPr lang="en-US" sz="3200" dirty="0" smtClean="0">
                <a:latin typeface="Kruti Dev 050 Wide" pitchFamily="2" charset="0"/>
              </a:rPr>
              <a:t>/;s ok&lt; o </a:t>
            </a:r>
            <a:r>
              <a:rPr lang="en-US" sz="3200" dirty="0" err="1" smtClean="0">
                <a:latin typeface="Kruti Dev 050 Wide" pitchFamily="2" charset="0"/>
              </a:rPr>
              <a:t>fodkl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nksUghe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cny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ukaxjkaP;k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okijkeqGs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fodklkyk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pkyuk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fgjO;k</a:t>
            </a:r>
            <a:r>
              <a:rPr lang="en-US" sz="3200" dirty="0" smtClean="0">
                <a:latin typeface="Kruti Dev 050 Wide" pitchFamily="2" charset="0"/>
              </a:rPr>
              <a:t> [</a:t>
            </a:r>
            <a:r>
              <a:rPr lang="en-US" sz="3200" dirty="0" err="1" smtClean="0">
                <a:latin typeface="Kruti Dev 050 Wide" pitchFamily="2" charset="0"/>
              </a:rPr>
              <a:t>krkapk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kks</a:t>
            </a:r>
            <a:r>
              <a:rPr lang="en-US" sz="3200" dirty="0" smtClean="0">
                <a:latin typeface="Kruti Dev 050 Wide" pitchFamily="2" charset="0"/>
              </a:rPr>
              <a:t>/k o </a:t>
            </a:r>
            <a:r>
              <a:rPr lang="en-US" sz="3200" dirty="0" err="1" smtClean="0">
                <a:latin typeface="Kruti Dev 050 Wide" pitchFamily="2" charset="0"/>
              </a:rPr>
              <a:t>okij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dksjMokgw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izlkj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Okkgrqdhe</a:t>
            </a:r>
            <a:r>
              <a:rPr lang="en-US" sz="3200" dirty="0" smtClean="0">
                <a:latin typeface="Kruti Dev 050 Wide" pitchFamily="2" charset="0"/>
              </a:rPr>
              <a:t>/;s ?</a:t>
            </a:r>
            <a:r>
              <a:rPr lang="en-US" sz="3200" dirty="0" err="1" smtClean="0">
                <a:latin typeface="Kruti Dev 050 Wide" pitchFamily="2" charset="0"/>
              </a:rPr>
              <a:t>kksMk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xk</a:t>
            </a:r>
            <a:r>
              <a:rPr lang="en-US" sz="3200" dirty="0" smtClean="0">
                <a:latin typeface="Kruti Dev 050 Wide" pitchFamily="2" charset="0"/>
              </a:rPr>
              <a:t>&lt;o] [</a:t>
            </a:r>
            <a:r>
              <a:rPr lang="en-US" sz="3200" dirty="0" err="1" smtClean="0">
                <a:latin typeface="Kruti Dev 050 Wide" pitchFamily="2" charset="0"/>
              </a:rPr>
              <a:t>kspj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maV</a:t>
            </a:r>
            <a:r>
              <a:rPr lang="en-US" sz="3200" dirty="0" smtClean="0">
                <a:latin typeface="Kruti Dev 050 Wide" pitchFamily="2" charset="0"/>
              </a:rPr>
              <a:t> b-</a:t>
            </a:r>
          </a:p>
          <a:p>
            <a:pPr algn="just"/>
            <a:r>
              <a:rPr lang="en-US" sz="3200" dirty="0" smtClean="0">
                <a:latin typeface="Kruti Dev 050 Wide" pitchFamily="2" charset="0"/>
              </a:rPr>
              <a:t>;</a:t>
            </a:r>
            <a:r>
              <a:rPr lang="en-US" sz="3200" dirty="0" err="1" smtClean="0">
                <a:latin typeface="Kruti Dev 050 Wide" pitchFamily="2" charset="0"/>
              </a:rPr>
              <a:t>kp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dkGkr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vjc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yksdkauh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Hkqe</a:t>
            </a:r>
            <a:r>
              <a:rPr lang="en-US" sz="3200" dirty="0" smtClean="0">
                <a:latin typeface="Kruti Dev 050 Wide" pitchFamily="2" charset="0"/>
              </a:rPr>
              <a:t>/; </a:t>
            </a:r>
            <a:r>
              <a:rPr lang="en-US" sz="3200" dirty="0" err="1" smtClean="0">
                <a:latin typeface="Kruti Dev 050 Wide" pitchFamily="2" charset="0"/>
              </a:rPr>
              <a:t>leqnzkP;k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jlkG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QGkaph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</a:t>
            </a:r>
            <a:r>
              <a:rPr lang="en-US" sz="3200" dirty="0" smtClean="0">
                <a:latin typeface="Kruti Dev 050 Wide" pitchFamily="2" charset="0"/>
              </a:rPr>
              <a:t>: </a:t>
            </a:r>
            <a:r>
              <a:rPr lang="en-US" sz="3200" dirty="0" err="1" smtClean="0">
                <a:latin typeface="Kruti Dev 050 Wide" pitchFamily="2" charset="0"/>
              </a:rPr>
              <a:t>dsyh</a:t>
            </a:r>
            <a:r>
              <a:rPr lang="en-US" sz="3200" dirty="0" smtClean="0">
                <a:latin typeface="Kruti Dev 050 Wide" pitchFamily="2" charset="0"/>
              </a:rPr>
              <a:t>- </a:t>
            </a:r>
          </a:p>
          <a:p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5- e/;;</a:t>
            </a:r>
            <a:r>
              <a:rPr lang="en-US" dirty="0" err="1" smtClean="0">
                <a:latin typeface="Kruti Dev 050 Wide" pitchFamily="2" charset="0"/>
              </a:rPr>
              <a:t>qxhu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14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Kruti Dev 050 Wide" pitchFamily="2" charset="0"/>
              </a:rPr>
              <a:t>txkP;k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cÚ;kp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Hkkxkr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iqohZP;k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ksrhe</a:t>
            </a:r>
            <a:r>
              <a:rPr lang="en-US" dirty="0">
                <a:latin typeface="Kruti Dev 050 Wide" pitchFamily="2" charset="0"/>
              </a:rPr>
              <a:t>/;</a:t>
            </a:r>
            <a:r>
              <a:rPr lang="en-US" dirty="0" smtClean="0">
                <a:latin typeface="Kruti Dev 050 Wide" pitchFamily="2" charset="0"/>
              </a:rPr>
              <a:t>s </a:t>
            </a:r>
            <a:r>
              <a:rPr lang="en-US" dirty="0" err="1" smtClean="0">
                <a:latin typeface="Kruti Dev 050 Wide" pitchFamily="2" charset="0"/>
              </a:rPr>
              <a:t>cny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lq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kkjhr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Lo:Ik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fuekZ.k</a:t>
            </a:r>
            <a:r>
              <a:rPr lang="en-US" dirty="0" smtClean="0">
                <a:latin typeface="Kruti Dev 050 Wide" pitchFamily="2" charset="0"/>
              </a:rPr>
              <a:t> &gt;</a:t>
            </a:r>
            <a:r>
              <a:rPr lang="en-US" dirty="0" err="1" smtClean="0">
                <a:latin typeface="Kruti Dev 050 Wide" pitchFamily="2" charset="0"/>
              </a:rPr>
              <a:t>kys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smtClean="0">
                <a:latin typeface="Kruti Dev 050 Wide" pitchFamily="2" charset="0"/>
              </a:rPr>
              <a:t>1600 o 1800 '</a:t>
            </a:r>
            <a:r>
              <a:rPr lang="en-US" dirty="0" err="1" smtClean="0">
                <a:latin typeface="Kruti Dev 050 Wide" pitchFamily="2" charset="0"/>
              </a:rPr>
              <a:t>krdkr</a:t>
            </a:r>
            <a:r>
              <a:rPr lang="en-US" dirty="0" smtClean="0">
                <a:latin typeface="Kruti Dev 050 Wide" pitchFamily="2" charset="0"/>
              </a:rPr>
              <a:t> ;a= o </a:t>
            </a:r>
            <a:r>
              <a:rPr lang="en-US" dirty="0" err="1" smtClean="0">
                <a:latin typeface="Kruti Dev 050 Wide" pitchFamily="2" charset="0"/>
              </a:rPr>
              <a:t>Ik’kq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ksrhe</a:t>
            </a:r>
            <a:r>
              <a:rPr lang="en-US" dirty="0" smtClean="0">
                <a:latin typeface="Kruti Dev 050 Wide" pitchFamily="2" charset="0"/>
              </a:rPr>
              <a:t>/;s </a:t>
            </a:r>
            <a:r>
              <a:rPr lang="en-US" dirty="0" err="1" smtClean="0">
                <a:latin typeface="Kruti Dev 050 Wide" pitchFamily="2" charset="0"/>
              </a:rPr>
              <a:t>okij</a:t>
            </a:r>
            <a:r>
              <a:rPr lang="en-US" dirty="0" smtClean="0">
                <a:latin typeface="Kruti Dev 050 Wide" pitchFamily="2" charset="0"/>
              </a:rPr>
              <a:t>.;kl </a:t>
            </a:r>
            <a:r>
              <a:rPr lang="en-US" dirty="0" err="1" smtClean="0">
                <a:latin typeface="Kruti Dev 050 Wide" pitchFamily="2" charset="0"/>
              </a:rPr>
              <a:t>lq:okr</a:t>
            </a:r>
            <a:endParaRPr lang="en-US" dirty="0" smtClean="0">
              <a:latin typeface="Kruti Dev 050 Wide" pitchFamily="2" charset="0"/>
            </a:endParaRPr>
          </a:p>
          <a:p>
            <a:pPr algn="just"/>
            <a:r>
              <a:rPr lang="en-US" dirty="0" smtClean="0">
                <a:latin typeface="Kruti Dev 050 Wide" pitchFamily="2" charset="0"/>
              </a:rPr>
              <a:t>1600 </a:t>
            </a:r>
            <a:r>
              <a:rPr lang="en-US" dirty="0" err="1" smtClean="0">
                <a:latin typeface="Kruti Dev 050 Wide" pitchFamily="2" charset="0"/>
              </a:rPr>
              <a:t>O;k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krdkr</a:t>
            </a:r>
            <a:r>
              <a:rPr lang="en-US" dirty="0" smtClean="0">
                <a:latin typeface="Kruti Dev 050 Wide" pitchFamily="2" charset="0"/>
              </a:rPr>
              <a:t> isj.kh ;a=</a:t>
            </a:r>
            <a:r>
              <a:rPr lang="en-US" dirty="0" err="1" smtClean="0">
                <a:latin typeface="Kruti Dev 050 Wide" pitchFamily="2" charset="0"/>
              </a:rPr>
              <a:t>kaP;k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fuehZrheqGs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i/</a:t>
            </a:r>
            <a:r>
              <a:rPr lang="en-US" dirty="0" err="1" smtClean="0">
                <a:latin typeface="Kruti Dev 050 Wide" pitchFamily="2" charset="0"/>
              </a:rPr>
              <a:t>nrhr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veqykxz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cny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osxkus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foLrkj</a:t>
            </a:r>
            <a:r>
              <a:rPr lang="en-US" dirty="0" smtClean="0">
                <a:latin typeface="Kruti Dev 050 Wide" pitchFamily="2" charset="0"/>
              </a:rPr>
              <a:t> &amp; '</a:t>
            </a:r>
            <a:r>
              <a:rPr lang="en-US" dirty="0" err="1" smtClean="0">
                <a:latin typeface="Kruti Dev 050 Wide" pitchFamily="2" charset="0"/>
              </a:rPr>
              <a:t>ksrtehuhph</a:t>
            </a:r>
            <a:r>
              <a:rPr lang="en-US" dirty="0" smtClean="0">
                <a:latin typeface="Kruti Dev 050 Wide" pitchFamily="2" charset="0"/>
              </a:rPr>
              <a:t> ok&lt; &amp; </a:t>
            </a:r>
            <a:r>
              <a:rPr lang="en-US" dirty="0" err="1" smtClean="0">
                <a:latin typeface="Kruti Dev 050 Wide" pitchFamily="2" charset="0"/>
              </a:rPr>
              <a:t>Ik’kqikyukrqu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nq</a:t>
            </a:r>
            <a:r>
              <a:rPr lang="en-US" dirty="0" smtClean="0">
                <a:latin typeface="Kruti Dev 050 Wide" pitchFamily="2" charset="0"/>
              </a:rPr>
              <a:t>/k] </a:t>
            </a:r>
            <a:r>
              <a:rPr lang="en-US" dirty="0" err="1" smtClean="0">
                <a:latin typeface="Kruti Dev 050 Wide" pitchFamily="2" charset="0"/>
              </a:rPr>
              <a:t>ekmal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yksdj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mRiknu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Ekdk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cVkVk</a:t>
            </a:r>
            <a:r>
              <a:rPr lang="en-US" dirty="0" smtClean="0">
                <a:latin typeface="Kruti Dev 050 Wide" pitchFamily="2" charset="0"/>
              </a:rPr>
              <a:t>] QGs] </a:t>
            </a:r>
            <a:r>
              <a:rPr lang="en-US" dirty="0" err="1" smtClean="0">
                <a:latin typeface="Kruti Dev 050 Wide" pitchFamily="2" charset="0"/>
              </a:rPr>
              <a:t>dM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kkU;s</a:t>
            </a:r>
            <a:r>
              <a:rPr lang="en-US" dirty="0" smtClean="0">
                <a:latin typeface="Kruti Dev 050 Wide" pitchFamily="2" charset="0"/>
              </a:rPr>
              <a:t> ;k </a:t>
            </a:r>
            <a:r>
              <a:rPr lang="en-US" dirty="0" err="1" smtClean="0">
                <a:latin typeface="Kruti Dev 050 Wide" pitchFamily="2" charset="0"/>
              </a:rPr>
              <a:t>fidkapk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txkrhy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vusd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Hkkxkr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izlkj</a:t>
            </a:r>
            <a:endParaRPr lang="en-US" dirty="0" smtClean="0">
              <a:latin typeface="Kruti Dev 050 Wide" pitchFamily="2" charset="0"/>
            </a:endParaRPr>
          </a:p>
          <a:p>
            <a:pPr algn="just"/>
            <a:r>
              <a:rPr lang="en-US" dirty="0" err="1" smtClean="0">
                <a:latin typeface="Kruti Dev 050 Wide" pitchFamily="2" charset="0"/>
              </a:rPr>
              <a:t>Pkgk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dkWQh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jcj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;k </a:t>
            </a:r>
            <a:r>
              <a:rPr lang="en-US" dirty="0" err="1" smtClean="0">
                <a:latin typeface="Kruti Dev 050 Wide" pitchFamily="2" charset="0"/>
              </a:rPr>
              <a:t>ckxk;r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fidkae</a:t>
            </a:r>
            <a:r>
              <a:rPr lang="en-US" dirty="0" smtClean="0">
                <a:latin typeface="Kruti Dev 050 Wide" pitchFamily="2" charset="0"/>
              </a:rPr>
              <a:t>/;s ok&lt; &amp; </a:t>
            </a:r>
            <a:r>
              <a:rPr lang="en-US" dirty="0" err="1" smtClean="0">
                <a:latin typeface="Kruti Dev 050 Wide" pitchFamily="2" charset="0"/>
              </a:rPr>
              <a:t>loZ</a:t>
            </a:r>
            <a:r>
              <a:rPr lang="en-US" dirty="0" smtClean="0">
                <a:latin typeface="Kruti Dev 050 Wide" pitchFamily="2" charset="0"/>
              </a:rPr>
              <a:t>= </a:t>
            </a:r>
            <a:r>
              <a:rPr lang="en-US" dirty="0" err="1" smtClean="0">
                <a:latin typeface="Kruti Dev 050 Wide" pitchFamily="2" charset="0"/>
              </a:rPr>
              <a:t>izlkj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6- e/;;</a:t>
            </a:r>
            <a:r>
              <a:rPr lang="en-US" dirty="0" err="1" smtClean="0">
                <a:latin typeface="Kruti Dev 050 Wide" pitchFamily="2" charset="0"/>
              </a:rPr>
              <a:t>qxhu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mRrj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dkG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94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>
                <a:latin typeface="Kruti Dev 050 Wide" pitchFamily="2" charset="0"/>
              </a:rPr>
              <a:t>vkSn;ksfxdj.kkph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tksM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tksekus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yks</a:t>
            </a:r>
            <a:r>
              <a:rPr lang="en-US" dirty="0" smtClean="0">
                <a:latin typeface="Kruti Dev 050 Wide" pitchFamily="2" charset="0"/>
              </a:rPr>
              <a:t>[</a:t>
            </a:r>
            <a:r>
              <a:rPr lang="en-US" dirty="0" err="1" smtClean="0">
                <a:latin typeface="Kruti Dev 050 Wide" pitchFamily="2" charset="0"/>
              </a:rPr>
              <a:t>kaMh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votkjs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fon;qr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midj.ks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Lo;apyhr</a:t>
            </a:r>
            <a:r>
              <a:rPr lang="en-US" dirty="0" smtClean="0">
                <a:latin typeface="Kruti Dev 050 Wide" pitchFamily="2" charset="0"/>
              </a:rPr>
              <a:t> ;a=s ;</a:t>
            </a:r>
            <a:r>
              <a:rPr lang="en-US" dirty="0" err="1" smtClean="0">
                <a:latin typeface="Kruti Dev 050 Wide" pitchFamily="2" charset="0"/>
              </a:rPr>
              <a:t>kaph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fuehZrh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okijkr</a:t>
            </a:r>
            <a:r>
              <a:rPr lang="en-US" dirty="0" smtClean="0">
                <a:latin typeface="Kruti Dev 050 Wide" pitchFamily="2" charset="0"/>
              </a:rPr>
              <a:t> ok&lt;-</a:t>
            </a:r>
          </a:p>
          <a:p>
            <a:pPr algn="just"/>
            <a:r>
              <a:rPr lang="en-US" dirty="0" smtClean="0">
                <a:latin typeface="Kruti Dev 050 Wide" pitchFamily="2" charset="0"/>
              </a:rPr>
              <a:t>'</a:t>
            </a:r>
            <a:r>
              <a:rPr lang="en-US" dirty="0" err="1" smtClean="0">
                <a:latin typeface="Kruti Dev 050 Wide" pitchFamily="2" charset="0"/>
              </a:rPr>
              <a:t>ksrhrqu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mRiknhr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ekykoj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mn;ksxkaph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LFkkiuk</a:t>
            </a:r>
            <a:r>
              <a:rPr lang="en-US" dirty="0" smtClean="0">
                <a:latin typeface="Kruti Dev 050 Wide" pitchFamily="2" charset="0"/>
              </a:rPr>
              <a:t> &amp; </a:t>
            </a:r>
            <a:r>
              <a:rPr lang="en-US" dirty="0" err="1" smtClean="0">
                <a:latin typeface="Kruti Dev 050 Wide" pitchFamily="2" charset="0"/>
              </a:rPr>
              <a:t>izdh;k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mn;ksx</a:t>
            </a:r>
            <a:r>
              <a:rPr lang="en-US" dirty="0" smtClean="0">
                <a:latin typeface="Kruti Dev 050 Wide" pitchFamily="2" charset="0"/>
              </a:rPr>
              <a:t> &amp; '</a:t>
            </a:r>
            <a:r>
              <a:rPr lang="en-US" dirty="0" err="1" smtClean="0">
                <a:latin typeface="Kruti Dev 050 Wide" pitchFamily="2" charset="0"/>
              </a:rPr>
              <a:t>ksrhekykph</a:t>
            </a:r>
            <a:r>
              <a:rPr lang="en-US" dirty="0" smtClean="0">
                <a:latin typeface="Kruti Dev 050 Wide" pitchFamily="2" charset="0"/>
              </a:rPr>
              <a:t> ekx.kh ok&lt;</a:t>
            </a:r>
            <a:r>
              <a:rPr lang="en-US" dirty="0" err="1" smtClean="0">
                <a:latin typeface="Kruti Dev 050 Wide" pitchFamily="2" charset="0"/>
              </a:rPr>
              <a:t>yh</a:t>
            </a:r>
            <a:r>
              <a:rPr lang="en-US" dirty="0" smtClean="0">
                <a:latin typeface="Kruti Dev 050 Wide" pitchFamily="2" charset="0"/>
              </a:rPr>
              <a:t>- </a:t>
            </a:r>
            <a:r>
              <a:rPr lang="en-US" dirty="0" err="1" smtClean="0">
                <a:latin typeface="Kruti Dev 050 Wide" pitchFamily="2" charset="0"/>
              </a:rPr>
              <a:t>i;kZ;kus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r>
              <a:rPr lang="en-US" dirty="0" smtClean="0">
                <a:latin typeface="Kruti Dev 050 Wide" pitchFamily="2" charset="0"/>
              </a:rPr>
              <a:t> ok&lt;w </a:t>
            </a:r>
            <a:r>
              <a:rPr lang="en-US" dirty="0" err="1" smtClean="0">
                <a:latin typeface="Kruti Dev 050 Wide" pitchFamily="2" charset="0"/>
              </a:rPr>
              <a:t>ykxyk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smtClean="0">
                <a:latin typeface="Kruti Dev 050 Wide" pitchFamily="2" charset="0"/>
              </a:rPr>
              <a:t>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vkSn;skfxdj.kkyk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okgrqd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O;kikjkph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lkFk</a:t>
            </a:r>
            <a:r>
              <a:rPr lang="en-US" dirty="0" smtClean="0">
                <a:latin typeface="Kruti Dev 050 Wide" pitchFamily="2" charset="0"/>
              </a:rPr>
              <a:t> &amp; ;</a:t>
            </a:r>
            <a:r>
              <a:rPr lang="en-US" dirty="0" err="1" smtClean="0">
                <a:latin typeface="Kruti Dev 050 Wide" pitchFamily="2" charset="0"/>
              </a:rPr>
              <a:t>kdkGkr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Lo:Ik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iq.kZ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cnyys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O;kikjh</a:t>
            </a:r>
            <a:r>
              <a:rPr lang="en-US" dirty="0" smtClean="0">
                <a:latin typeface="Kruti Dev 050 Wide" pitchFamily="2" charset="0"/>
              </a:rPr>
              <a:t> n`"</a:t>
            </a:r>
            <a:r>
              <a:rPr lang="en-US" dirty="0" err="1" smtClean="0">
                <a:latin typeface="Kruti Dev 050 Wide" pitchFamily="2" charset="0"/>
              </a:rPr>
              <a:t>Vhdksu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fuekZ.k</a:t>
            </a:r>
            <a:r>
              <a:rPr lang="en-US" dirty="0" smtClean="0">
                <a:latin typeface="Kruti Dev 050 Wide" pitchFamily="2" charset="0"/>
              </a:rPr>
              <a:t> &gt;</a:t>
            </a:r>
            <a:r>
              <a:rPr lang="en-US" dirty="0" err="1" smtClean="0">
                <a:latin typeface="Kruti Dev 050 Wide" pitchFamily="2" charset="0"/>
              </a:rPr>
              <a:t>kyk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dirty="0" smtClean="0">
                <a:latin typeface="Kruti Dev 050 Wide" pitchFamily="2" charset="0"/>
              </a:rPr>
              <a:t>18 </a:t>
            </a:r>
            <a:r>
              <a:rPr lang="en-US" dirty="0" err="1" smtClean="0">
                <a:latin typeface="Kruti Dev 050 Wide" pitchFamily="2" charset="0"/>
              </a:rPr>
              <a:t>O;k</a:t>
            </a:r>
            <a:r>
              <a:rPr lang="en-US" dirty="0" smtClean="0">
                <a:latin typeface="Kruti Dev 050 Wide" pitchFamily="2" charset="0"/>
              </a:rPr>
              <a:t> o 19 </a:t>
            </a:r>
            <a:r>
              <a:rPr lang="en-US" dirty="0" err="1" smtClean="0">
                <a:latin typeface="Kruti Dev 050 Wide" pitchFamily="2" charset="0"/>
              </a:rPr>
              <a:t>O;k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'</a:t>
            </a:r>
            <a:r>
              <a:rPr lang="en-US" dirty="0" err="1" smtClean="0">
                <a:latin typeface="Kruti Dev 050 Wide" pitchFamily="2" charset="0"/>
              </a:rPr>
              <a:t>krdkr</a:t>
            </a:r>
            <a:r>
              <a:rPr lang="en-US" dirty="0" smtClean="0">
                <a:latin typeface="Kruti Dev 050 Wide" pitchFamily="2" charset="0"/>
              </a:rPr>
              <a:t> [</a:t>
            </a:r>
            <a:r>
              <a:rPr lang="en-US" dirty="0" err="1" smtClean="0">
                <a:latin typeface="Kruti Dev 050 Wide" pitchFamily="2" charset="0"/>
              </a:rPr>
              <a:t>kr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fuehZrh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fdVduk’kd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fuehZrh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dkj</a:t>
            </a:r>
            <a:r>
              <a:rPr lang="en-US" dirty="0" smtClean="0">
                <a:latin typeface="Kruti Dev 050 Wide" pitchFamily="2" charset="0"/>
              </a:rPr>
              <a:t>[</a:t>
            </a:r>
            <a:r>
              <a:rPr lang="en-US" dirty="0" err="1" smtClean="0">
                <a:latin typeface="Kruti Dev 050 Wide" pitchFamily="2" charset="0"/>
              </a:rPr>
              <a:t>kkus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lq</a:t>
            </a:r>
            <a:r>
              <a:rPr lang="en-US" dirty="0" smtClean="0">
                <a:latin typeface="Kruti Dev 050 Wide" pitchFamily="2" charset="0"/>
              </a:rPr>
              <a:t>: &amp; </a:t>
            </a:r>
            <a:r>
              <a:rPr lang="en-US" dirty="0" err="1" smtClean="0">
                <a:latin typeface="Kruti Dev 050 Wide" pitchFamily="2" charset="0"/>
              </a:rPr>
              <a:t>ijaijkxr</a:t>
            </a:r>
            <a:r>
              <a:rPr lang="en-US" dirty="0" smtClean="0">
                <a:latin typeface="Kruti Dev 050 Wide" pitchFamily="2" charset="0"/>
              </a:rPr>
              <a:t> '</a:t>
            </a:r>
            <a:r>
              <a:rPr lang="en-US" dirty="0" err="1" smtClean="0">
                <a:latin typeface="Kruti Dev 050 Wide" pitchFamily="2" charset="0"/>
              </a:rPr>
              <a:t>ksrhe</a:t>
            </a:r>
            <a:r>
              <a:rPr lang="en-US" dirty="0" smtClean="0">
                <a:latin typeface="Kruti Dev 050 Wide" pitchFamily="2" charset="0"/>
              </a:rPr>
              <a:t>/;s </a:t>
            </a:r>
            <a:r>
              <a:rPr lang="en-US" dirty="0" err="1" smtClean="0">
                <a:latin typeface="Kruti Dev 050 Wide" pitchFamily="2" charset="0"/>
              </a:rPr>
              <a:t>cny</a:t>
            </a:r>
            <a:r>
              <a:rPr lang="en-US" dirty="0" smtClean="0">
                <a:latin typeface="Kruti Dev 050 Wide" pitchFamily="2" charset="0"/>
              </a:rPr>
              <a:t> &amp;QGs] </a:t>
            </a:r>
            <a:r>
              <a:rPr lang="en-US" dirty="0" err="1" smtClean="0">
                <a:latin typeface="Kruti Dev 050 Wide" pitchFamily="2" charset="0"/>
              </a:rPr>
              <a:t>Qqys</a:t>
            </a:r>
            <a:r>
              <a:rPr lang="en-US" dirty="0" smtClean="0">
                <a:latin typeface="Kruti Dev 050 Wide" pitchFamily="2" charset="0"/>
              </a:rPr>
              <a:t>] </a:t>
            </a:r>
            <a:r>
              <a:rPr lang="en-US" dirty="0" err="1" smtClean="0">
                <a:latin typeface="Kruti Dev 050 Wide" pitchFamily="2" charset="0"/>
              </a:rPr>
              <a:t>Hkkthiky</a:t>
            </a:r>
            <a:r>
              <a:rPr lang="en-US" dirty="0">
                <a:latin typeface="Kruti Dev 050 Wide" pitchFamily="2" charset="0"/>
              </a:rPr>
              <a:t> </a:t>
            </a:r>
            <a:r>
              <a:rPr lang="en-US" dirty="0" smtClean="0">
                <a:latin typeface="Kruti Dev 050 Wide" pitchFamily="2" charset="0"/>
              </a:rPr>
              <a:t>o </a:t>
            </a:r>
            <a:r>
              <a:rPr lang="en-US" dirty="0" err="1" smtClean="0">
                <a:latin typeface="Kruti Dev 050 Wide" pitchFamily="2" charset="0"/>
              </a:rPr>
              <a:t>elkY;kP;k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inkFkkZaps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mRiknu</a:t>
            </a:r>
            <a:r>
              <a:rPr lang="en-US" dirty="0" smtClean="0">
                <a:latin typeface="Kruti Dev 050 Wide" pitchFamily="2" charset="0"/>
              </a:rPr>
              <a:t> ok&lt;r </a:t>
            </a:r>
            <a:r>
              <a:rPr lang="en-US" dirty="0" err="1" smtClean="0">
                <a:latin typeface="Kruti Dev 050 Wide" pitchFamily="2" charset="0"/>
              </a:rPr>
              <a:t>xsys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7- </a:t>
            </a:r>
            <a:r>
              <a:rPr lang="en-US" dirty="0" err="1" smtClean="0">
                <a:latin typeface="Kruti Dev 050 Wide" pitchFamily="2" charset="0"/>
              </a:rPr>
              <a:t>vk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kqfud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dky</a:t>
            </a:r>
            <a:r>
              <a:rPr lang="en-US" dirty="0" smtClean="0">
                <a:latin typeface="Kruti Dev 050 Wide" pitchFamily="2" charset="0"/>
              </a:rPr>
              <a:t>[</a:t>
            </a:r>
            <a:r>
              <a:rPr lang="en-US" dirty="0" err="1" smtClean="0">
                <a:latin typeface="Kruti Dev 050 Wide" pitchFamily="2" charset="0"/>
              </a:rPr>
              <a:t>kaM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6897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747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  'ksrhpk bfrgkl o fodkl</vt:lpstr>
      <vt:lpstr>    1-v’e;qx</vt:lpstr>
      <vt:lpstr>  2- bfrgkl iqoZ dkG</vt:lpstr>
      <vt:lpstr>  3- bfrgkl izkjaHk dkG</vt:lpstr>
      <vt:lpstr>  4- e/;;qxhu iqoZ dkG</vt:lpstr>
      <vt:lpstr>  5- e/;;qxhu dkG</vt:lpstr>
      <vt:lpstr>  6- e/;;qxhu mRrj dkG</vt:lpstr>
      <vt:lpstr>  7- vk/kqfud dky[kaM</vt:lpstr>
      <vt:lpstr>   vfydMpk dkG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62</cp:revision>
  <dcterms:created xsi:type="dcterms:W3CDTF">2006-08-16T00:00:00Z</dcterms:created>
  <dcterms:modified xsi:type="dcterms:W3CDTF">2021-08-04T09:22:25Z</dcterms:modified>
</cp:coreProperties>
</file>