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2" y="-228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1712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2138" y="1752602"/>
            <a:ext cx="10337562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2138" y="3611607"/>
            <a:ext cx="10337562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07" y="4953000"/>
            <a:ext cx="12166846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1481330"/>
            <a:ext cx="10945654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02775" y="274641"/>
            <a:ext cx="2364097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41"/>
            <a:ext cx="8411938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85" y="1059712"/>
            <a:ext cx="10337562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7345" y="2931712"/>
            <a:ext cx="6080919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36911" y="3005472"/>
            <a:ext cx="2432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588971" y="3005472"/>
            <a:ext cx="2432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481329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481329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3050"/>
            <a:ext cx="10945654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5410200"/>
            <a:ext cx="5373591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78047" y="5410200"/>
            <a:ext cx="5375701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8092" y="1444295"/>
            <a:ext cx="5373591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1444295"/>
            <a:ext cx="5375701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184" y="4876800"/>
            <a:ext cx="9951022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78221" y="5355102"/>
            <a:ext cx="528634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6184" y="274320"/>
            <a:ext cx="9948383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47186" y="6407944"/>
            <a:ext cx="2553986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7878" y="5443402"/>
            <a:ext cx="9526773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046" y="189968"/>
            <a:ext cx="11553746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25649" y="6407945"/>
            <a:ext cx="31264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6" y="4865122"/>
            <a:ext cx="10740605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4050" y="5944936"/>
            <a:ext cx="657120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6021" y="5939011"/>
            <a:ext cx="490842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36" y="5791253"/>
            <a:ext cx="4525196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285" y="5787739"/>
            <a:ext cx="4529445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23570" y="4988440"/>
            <a:ext cx="2432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275630" y="4988440"/>
            <a:ext cx="2432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4050" y="5944936"/>
            <a:ext cx="657120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6021" y="5939011"/>
            <a:ext cx="490842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36" y="5791253"/>
            <a:ext cx="4525196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285" y="5787739"/>
            <a:ext cx="4529445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8092" y="1481329"/>
            <a:ext cx="10945654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47186" y="6407944"/>
            <a:ext cx="2553986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25649" y="6407945"/>
            <a:ext cx="31264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01172" y="6407945"/>
            <a:ext cx="486474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nigavit111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743" y="381000"/>
            <a:ext cx="11047003" cy="4648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en-US" sz="2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“Dissemination of Education for Knowledge, Science and Culture” -</a:t>
            </a:r>
            <a:r>
              <a:rPr lang="en-US" sz="29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Shikshanmaharashi</a:t>
            </a:r>
            <a:r>
              <a:rPr lang="en-US" sz="2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Dr. </a:t>
            </a:r>
            <a:r>
              <a:rPr lang="en-US" sz="29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Bapuji</a:t>
            </a:r>
            <a:r>
              <a:rPr lang="en-US" sz="2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Salunkhe</a:t>
            </a:r>
            <a:endParaRPr lang="en-US" sz="2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Shri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Swami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Vivekanand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Shikshan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Sanstha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Kolhapur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Padmbhushan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Dr.vasantraodada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patil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Mahavidyalaya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Tasgaon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Dist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sangli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Department of Geography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A. Part- I</a:t>
            </a:r>
            <a:r>
              <a:rPr lang="mr-I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Semester- I</a:t>
            </a:r>
            <a:r>
              <a:rPr lang="mr-I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		Online Lecture on </a:t>
            </a:r>
          </a:p>
          <a:p>
            <a:pPr algn="l"/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Agriculture </a:t>
            </a:r>
            <a:r>
              <a:rPr 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Geography’</a:t>
            </a:r>
            <a:r>
              <a:rPr lang="mr-IN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r-IN" sz="4400" dirty="0" smtClean="0">
                <a:solidFill>
                  <a:srgbClr val="00B050"/>
                </a:solidFill>
                <a:latin typeface="Times New Roman" pitchFamily="18" charset="0"/>
                <a:cs typeface="Kokila" pitchFamily="34" charset="0"/>
              </a:rPr>
              <a:t>(कृषि भूगोल)</a:t>
            </a:r>
            <a:endParaRPr lang="mr-IN" sz="4000" dirty="0" smtClean="0">
              <a:solidFill>
                <a:srgbClr val="00B050"/>
              </a:solidFill>
              <a:latin typeface="Times New Roman" pitchFamily="18" charset="0"/>
              <a:cs typeface="Kokila" pitchFamily="34" charset="0"/>
            </a:endParaRPr>
          </a:p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		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Importance of Agriculture Geography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Arjun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Wagh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Head and Asst. </a:t>
            </a:r>
            <a:r>
              <a:rPr lang="en-US" sz="36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Professor</a:t>
            </a:r>
          </a:p>
          <a:p>
            <a:pPr algn="l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of Geography</a:t>
            </a:r>
            <a:endParaRPr lang="en-US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sunigavit111@gmail.com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			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Affilated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Shivaji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university Kolhapur)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550955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1524001"/>
            <a:ext cx="10945654" cy="4267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 err="1" smtClean="0">
                <a:latin typeface="Kruti Dev 050 Wide" pitchFamily="2" charset="0"/>
              </a:rPr>
              <a:t>vfydMP;k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dkGkr</a:t>
            </a:r>
            <a:r>
              <a:rPr lang="en-US" sz="3600" dirty="0" smtClean="0">
                <a:latin typeface="Kruti Dev 050 Wide" pitchFamily="2" charset="0"/>
              </a:rPr>
              <a:t> d`"</a:t>
            </a:r>
            <a:r>
              <a:rPr lang="en-US" sz="3600" dirty="0" err="1" smtClean="0">
                <a:latin typeface="Kruti Dev 050 Wide" pitchFamily="2" charset="0"/>
              </a:rPr>
              <a:t>kh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Hkwxksykps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egRo</a:t>
            </a:r>
            <a:r>
              <a:rPr lang="en-US" sz="3600" dirty="0" smtClean="0">
                <a:latin typeface="Kruti Dev 050 Wide" pitchFamily="2" charset="0"/>
              </a:rPr>
              <a:t> ok&lt;r </a:t>
            </a:r>
            <a:r>
              <a:rPr lang="en-US" sz="3600" dirty="0" err="1" smtClean="0">
                <a:latin typeface="Kruti Dev 050 Wide" pitchFamily="2" charset="0"/>
              </a:rPr>
              <a:t>vkgs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rs</a:t>
            </a:r>
            <a:r>
              <a:rPr lang="en-US" sz="3600" dirty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iq</a:t>
            </a:r>
            <a:r>
              <a:rPr lang="en-US" sz="3600" dirty="0" smtClean="0">
                <a:latin typeface="Kruti Dev 050 Wide" pitchFamily="2" charset="0"/>
              </a:rPr>
              <a:t>&lt;</a:t>
            </a:r>
            <a:r>
              <a:rPr lang="en-US" sz="3600" dirty="0" err="1" smtClean="0">
                <a:latin typeface="Kruti Dev 050 Wide" pitchFamily="2" charset="0"/>
              </a:rPr>
              <a:t>hyizek.ks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lkaxrk</a:t>
            </a:r>
            <a:r>
              <a:rPr lang="en-US" sz="3600" dirty="0" smtClean="0">
                <a:latin typeface="Kruti Dev 050 Wide" pitchFamily="2" charset="0"/>
              </a:rPr>
              <a:t> ;</a:t>
            </a:r>
            <a:r>
              <a:rPr lang="en-US" sz="3600" dirty="0" err="1" smtClean="0">
                <a:latin typeface="Kruti Dev 050 Wide" pitchFamily="2" charset="0"/>
              </a:rPr>
              <a:t>sbZy</a:t>
            </a:r>
            <a:r>
              <a:rPr lang="en-US" sz="3600" dirty="0" smtClean="0">
                <a:latin typeface="Kruti Dev 050 Wide" pitchFamily="2" charset="0"/>
              </a:rPr>
              <a:t>-</a:t>
            </a:r>
          </a:p>
          <a:p>
            <a:r>
              <a:rPr lang="en-US" sz="3600" dirty="0" smtClean="0">
                <a:latin typeface="Kruti Dev 050 Wide" pitchFamily="2" charset="0"/>
              </a:rPr>
              <a:t>1- </a:t>
            </a:r>
            <a:r>
              <a:rPr lang="en-US" sz="3600" dirty="0" err="1" smtClean="0">
                <a:latin typeface="Kruti Dev 050 Wide" pitchFamily="2" charset="0"/>
              </a:rPr>
              <a:t>fu.kZ;djkaP;k</a:t>
            </a:r>
            <a:r>
              <a:rPr lang="en-US" sz="3600" dirty="0" smtClean="0">
                <a:latin typeface="Kruti Dev 050 Wide" pitchFamily="2" charset="0"/>
              </a:rPr>
              <a:t> n`"</a:t>
            </a:r>
            <a:r>
              <a:rPr lang="en-US" sz="3600" dirty="0" err="1" smtClean="0">
                <a:latin typeface="Kruti Dev 050 Wide" pitchFamily="2" charset="0"/>
              </a:rPr>
              <a:t>Vhus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egRo</a:t>
            </a:r>
            <a:endParaRPr lang="en-US" sz="3600" dirty="0" smtClean="0">
              <a:latin typeface="Kruti Dev 050 Wide" pitchFamily="2" charset="0"/>
            </a:endParaRPr>
          </a:p>
          <a:p>
            <a:r>
              <a:rPr lang="en-US" sz="3600" dirty="0" smtClean="0">
                <a:latin typeface="Kruti Dev 050 Wide" pitchFamily="2" charset="0"/>
              </a:rPr>
              <a:t>2- ’</a:t>
            </a:r>
            <a:r>
              <a:rPr lang="en-US" sz="3600" dirty="0" err="1" smtClean="0">
                <a:latin typeface="Kruti Dev 050 Wide" pitchFamily="2" charset="0"/>
              </a:rPr>
              <a:t>ksrh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rKkaP;k</a:t>
            </a:r>
            <a:r>
              <a:rPr lang="en-US" sz="3600" dirty="0" smtClean="0">
                <a:latin typeface="Kruti Dev 050 Wide" pitchFamily="2" charset="0"/>
              </a:rPr>
              <a:t> n`"</a:t>
            </a:r>
            <a:r>
              <a:rPr lang="en-US" sz="3600" dirty="0" err="1" smtClean="0">
                <a:latin typeface="Kruti Dev 050 Wide" pitchFamily="2" charset="0"/>
              </a:rPr>
              <a:t>Vhus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egRo</a:t>
            </a:r>
            <a:endParaRPr lang="en-US" sz="3600" dirty="0" smtClean="0">
              <a:latin typeface="Kruti Dev 050 Wide" pitchFamily="2" charset="0"/>
            </a:endParaRPr>
          </a:p>
          <a:p>
            <a:r>
              <a:rPr lang="en-US" sz="3600" dirty="0" smtClean="0">
                <a:latin typeface="Kruti Dev 050 Wide" pitchFamily="2" charset="0"/>
              </a:rPr>
              <a:t>3- [</a:t>
            </a:r>
            <a:r>
              <a:rPr lang="en-US" sz="3600" dirty="0" err="1" smtClean="0">
                <a:latin typeface="Kruti Dev 050 Wide" pitchFamily="2" charset="0"/>
              </a:rPr>
              <a:t>kkn</a:t>
            </a:r>
            <a:r>
              <a:rPr lang="en-US" sz="3600" dirty="0" smtClean="0">
                <a:latin typeface="Kruti Dev 050 Wide" pitchFamily="2" charset="0"/>
              </a:rPr>
              <a:t>; </a:t>
            </a:r>
            <a:r>
              <a:rPr lang="en-US" sz="3600" dirty="0" err="1" smtClean="0">
                <a:latin typeface="Kruti Dev 050 Wide" pitchFamily="2" charset="0"/>
              </a:rPr>
              <a:t>vFkZrKkaP;k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>
                <a:latin typeface="Kruti Dev 050 Wide" pitchFamily="2" charset="0"/>
              </a:rPr>
              <a:t>n`"</a:t>
            </a:r>
            <a:r>
              <a:rPr lang="en-US" sz="3600" dirty="0" err="1">
                <a:latin typeface="Kruti Dev 050 Wide" pitchFamily="2" charset="0"/>
              </a:rPr>
              <a:t>Vhus</a:t>
            </a:r>
            <a:r>
              <a:rPr lang="en-US" sz="3600" dirty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egRo</a:t>
            </a:r>
            <a:endParaRPr lang="en-US" sz="3600" dirty="0" smtClean="0">
              <a:latin typeface="Kruti Dev 050 Wide" pitchFamily="2" charset="0"/>
            </a:endParaRPr>
          </a:p>
          <a:p>
            <a:r>
              <a:rPr lang="en-US" sz="3600" dirty="0" smtClean="0">
                <a:latin typeface="Kruti Dev 050 Wide" pitchFamily="2" charset="0"/>
              </a:rPr>
              <a:t>4- </a:t>
            </a:r>
            <a:r>
              <a:rPr lang="en-US" sz="3600" dirty="0" err="1" smtClean="0">
                <a:latin typeface="Kruti Dev 050 Wide" pitchFamily="2" charset="0"/>
              </a:rPr>
              <a:t>ty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vfHk;aR;kaP;k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>
                <a:latin typeface="Kruti Dev 050 Wide" pitchFamily="2" charset="0"/>
              </a:rPr>
              <a:t>n`"</a:t>
            </a:r>
            <a:r>
              <a:rPr lang="en-US" sz="3600" dirty="0" err="1">
                <a:latin typeface="Kruti Dev 050 Wide" pitchFamily="2" charset="0"/>
              </a:rPr>
              <a:t>Vhus</a:t>
            </a:r>
            <a:r>
              <a:rPr lang="en-US" sz="3600" dirty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egRo</a:t>
            </a:r>
            <a:endParaRPr lang="en-US" sz="3600" dirty="0" smtClean="0">
              <a:latin typeface="Kruti Dev 050 Wide" pitchFamily="2" charset="0"/>
            </a:endParaRPr>
          </a:p>
          <a:p>
            <a:endParaRPr lang="en-IN" dirty="0">
              <a:latin typeface="Kruti Dev 050 Wide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Kruti Dev 050 Wide" pitchFamily="2" charset="0"/>
              </a:rPr>
              <a:t>		</a:t>
            </a:r>
            <a:r>
              <a:rPr lang="en-US" dirty="0" err="1" smtClean="0">
                <a:latin typeface="Kruti Dev 050 Wide" pitchFamily="2" charset="0"/>
              </a:rPr>
              <a:t>d`"kh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Hkwxksykps</a:t>
            </a:r>
            <a:r>
              <a:rPr lang="en-US" dirty="0" smtClean="0">
                <a:latin typeface="Kruti Dev 050 Wide" pitchFamily="2" charset="0"/>
              </a:rPr>
              <a:t> </a:t>
            </a:r>
            <a:r>
              <a:rPr lang="en-US" dirty="0" err="1" smtClean="0">
                <a:latin typeface="Kruti Dev 050 Wide" pitchFamily="2" charset="0"/>
              </a:rPr>
              <a:t>egRo</a:t>
            </a:r>
            <a:r>
              <a:rPr lang="en-US" dirty="0" smtClean="0">
                <a:latin typeface="Kruti Dev 050 Wide" pitchFamily="2" charset="0"/>
              </a:rPr>
              <a:t>&amp;”</a:t>
            </a:r>
            <a:endParaRPr lang="en-IN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2515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838201"/>
            <a:ext cx="10945654" cy="44957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>
                <a:latin typeface="Kruti Dev 050 Wide" pitchFamily="2" charset="0"/>
              </a:rPr>
              <a:t>5- </a:t>
            </a:r>
            <a:r>
              <a:rPr lang="en-US" sz="2800" dirty="0" err="1" smtClean="0">
                <a:latin typeface="Kruti Dev 050 Wide" pitchFamily="2" charset="0"/>
              </a:rPr>
              <a:t>izknsf’kd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fu;kstudjkaP;k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>
                <a:latin typeface="Kruti Dev 050 Wide" pitchFamily="2" charset="0"/>
              </a:rPr>
              <a:t>n</a:t>
            </a:r>
            <a:r>
              <a:rPr lang="en-US" sz="2800" dirty="0" smtClean="0">
                <a:latin typeface="Kruti Dev 050 Wide" pitchFamily="2" charset="0"/>
              </a:rPr>
              <a:t>"`</a:t>
            </a:r>
            <a:r>
              <a:rPr lang="en-US" sz="2800" dirty="0" err="1" smtClean="0">
                <a:latin typeface="Kruti Dev 050 Wide" pitchFamily="2" charset="0"/>
              </a:rPr>
              <a:t>Vhus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egRo</a:t>
            </a:r>
            <a:endParaRPr lang="en-US" sz="2800" dirty="0" smtClean="0">
              <a:latin typeface="Kruti Dev 050 Wide" pitchFamily="2" charset="0"/>
            </a:endParaRPr>
          </a:p>
          <a:p>
            <a:r>
              <a:rPr lang="en-US" sz="2800" dirty="0" smtClean="0">
                <a:latin typeface="Kruti Dev 050 Wide" pitchFamily="2" charset="0"/>
              </a:rPr>
              <a:t>6- </a:t>
            </a:r>
            <a:r>
              <a:rPr lang="en-US" sz="2800" dirty="0" err="1" smtClean="0">
                <a:latin typeface="Kruti Dev 050 Wide" pitchFamily="2" charset="0"/>
              </a:rPr>
              <a:t>okgrwd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vfHk;arkP;k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>
                <a:latin typeface="Kruti Dev 050 Wide" pitchFamily="2" charset="0"/>
              </a:rPr>
              <a:t>n`"</a:t>
            </a:r>
            <a:r>
              <a:rPr lang="en-US" sz="2800" dirty="0" err="1">
                <a:latin typeface="Kruti Dev 050 Wide" pitchFamily="2" charset="0"/>
              </a:rPr>
              <a:t>Vhus</a:t>
            </a:r>
            <a:r>
              <a:rPr lang="en-US" sz="2800" dirty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egRo</a:t>
            </a:r>
            <a:endParaRPr lang="en-US" sz="2800" dirty="0" smtClean="0">
              <a:latin typeface="Kruti Dev 050 Wide" pitchFamily="2" charset="0"/>
            </a:endParaRPr>
          </a:p>
          <a:p>
            <a:r>
              <a:rPr lang="en-US" sz="2800" dirty="0" smtClean="0">
                <a:latin typeface="Kruti Dev 050 Wide" pitchFamily="2" charset="0"/>
              </a:rPr>
              <a:t>7- '</a:t>
            </a:r>
            <a:r>
              <a:rPr lang="en-US" sz="2800" dirty="0" err="1" smtClean="0">
                <a:latin typeface="Kruti Dev 050 Wide" pitchFamily="2" charset="0"/>
              </a:rPr>
              <a:t>ksrh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cktkjisBkaP;k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>
                <a:latin typeface="Kruti Dev 050 Wide" pitchFamily="2" charset="0"/>
              </a:rPr>
              <a:t>n`"</a:t>
            </a:r>
            <a:r>
              <a:rPr lang="en-US" sz="2800" dirty="0" err="1">
                <a:latin typeface="Kruti Dev 050 Wide" pitchFamily="2" charset="0"/>
              </a:rPr>
              <a:t>Vhus</a:t>
            </a:r>
            <a:r>
              <a:rPr lang="en-US" sz="2800" dirty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egRo</a:t>
            </a:r>
            <a:endParaRPr lang="en-US" sz="2800" dirty="0" smtClean="0">
              <a:latin typeface="Kruti Dev 050 Wide" pitchFamily="2" charset="0"/>
            </a:endParaRPr>
          </a:p>
          <a:p>
            <a:r>
              <a:rPr lang="en-US" sz="2800" dirty="0" smtClean="0">
                <a:latin typeface="Kruti Dev 050 Wide" pitchFamily="2" charset="0"/>
              </a:rPr>
              <a:t>8- </a:t>
            </a:r>
            <a:r>
              <a:rPr lang="en-US" sz="2800" dirty="0" err="1" smtClean="0">
                <a:latin typeface="Kruti Dev 050 Wide" pitchFamily="2" charset="0"/>
              </a:rPr>
              <a:t>yksdla</a:t>
            </a:r>
            <a:r>
              <a:rPr lang="en-US" sz="2800" dirty="0" smtClean="0">
                <a:latin typeface="Kruti Dev 050 Wide" pitchFamily="2" charset="0"/>
              </a:rPr>
              <a:t>[;</a:t>
            </a:r>
            <a:r>
              <a:rPr lang="en-US" sz="2800" dirty="0" err="1" smtClean="0">
                <a:latin typeface="Kruti Dev 050 Wide" pitchFamily="2" charset="0"/>
              </a:rPr>
              <a:t>sP;k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>
                <a:latin typeface="Kruti Dev 050 Wide" pitchFamily="2" charset="0"/>
              </a:rPr>
              <a:t>n`"</a:t>
            </a:r>
            <a:r>
              <a:rPr lang="en-US" sz="2800" dirty="0" err="1">
                <a:latin typeface="Kruti Dev 050 Wide" pitchFamily="2" charset="0"/>
              </a:rPr>
              <a:t>Vhus</a:t>
            </a:r>
            <a:r>
              <a:rPr lang="en-US" sz="2800" dirty="0">
                <a:latin typeface="Kruti Dev 050 Wide" pitchFamily="2" charset="0"/>
              </a:rPr>
              <a:t> </a:t>
            </a:r>
            <a:r>
              <a:rPr lang="en-US" sz="2800" dirty="0" err="1">
                <a:latin typeface="Kruti Dev 050 Wide" pitchFamily="2" charset="0"/>
              </a:rPr>
              <a:t>egRo</a:t>
            </a:r>
            <a:endParaRPr lang="en-US" sz="2400" dirty="0">
              <a:latin typeface="Kruti Dev 050 Wide" pitchFamily="2" charset="0"/>
            </a:endParaRPr>
          </a:p>
          <a:p>
            <a:r>
              <a:rPr lang="en-US" sz="2400" dirty="0" smtClean="0">
                <a:latin typeface="Kruti Dev 050 Wide" pitchFamily="2" charset="0"/>
              </a:rPr>
              <a:t>9</a:t>
            </a:r>
            <a:r>
              <a:rPr lang="en-US" sz="2800" dirty="0" smtClean="0">
                <a:latin typeface="Kruti Dev 050 Wide" pitchFamily="2" charset="0"/>
              </a:rPr>
              <a:t>- '</a:t>
            </a:r>
            <a:r>
              <a:rPr lang="en-US" sz="2800" dirty="0" err="1" smtClean="0">
                <a:latin typeface="Kruti Dev 050 Wide" pitchFamily="2" charset="0"/>
              </a:rPr>
              <a:t>ksrh</a:t>
            </a:r>
            <a:r>
              <a:rPr lang="en-US" sz="2800" dirty="0" smtClean="0">
                <a:latin typeface="Kruti Dev 050 Wide" pitchFamily="2" charset="0"/>
              </a:rPr>
              <a:t> lac/</a:t>
            </a:r>
            <a:r>
              <a:rPr lang="en-US" sz="2800" dirty="0" err="1" smtClean="0">
                <a:latin typeface="Kruti Dev 050 Wide" pitchFamily="2" charset="0"/>
              </a:rPr>
              <a:t>khr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fu.kZ</a:t>
            </a:r>
            <a:r>
              <a:rPr lang="en-US" sz="2800" dirty="0" smtClean="0">
                <a:latin typeface="Kruti Dev 050 Wide" pitchFamily="2" charset="0"/>
              </a:rPr>
              <a:t>; ?</a:t>
            </a:r>
            <a:r>
              <a:rPr lang="en-US" sz="2800" dirty="0" err="1" smtClean="0">
                <a:latin typeface="Kruti Dev 050 Wide" pitchFamily="2" charset="0"/>
              </a:rPr>
              <a:t>ks</a:t>
            </a:r>
            <a:r>
              <a:rPr lang="en-US" sz="2800" dirty="0" smtClean="0">
                <a:latin typeface="Kruti Dev 050 Wide" pitchFamily="2" charset="0"/>
              </a:rPr>
              <a:t>.;</a:t>
            </a:r>
            <a:r>
              <a:rPr lang="en-US" sz="2800" dirty="0" err="1" smtClean="0">
                <a:latin typeface="Kruti Dev 050 Wide" pitchFamily="2" charset="0"/>
              </a:rPr>
              <a:t>klkBh</a:t>
            </a:r>
            <a:r>
              <a:rPr lang="en-US" sz="2800" dirty="0" smtClean="0">
                <a:latin typeface="Kruti Dev 050 Wide" pitchFamily="2" charset="0"/>
              </a:rPr>
              <a:t> </a:t>
            </a:r>
          </a:p>
          <a:p>
            <a:pPr algn="just"/>
            <a:r>
              <a:rPr lang="en-US" sz="2800" dirty="0" smtClean="0">
                <a:latin typeface="Kruti Dev 050 Wide" pitchFamily="2" charset="0"/>
              </a:rPr>
              <a:t>10-fofo/k </a:t>
            </a:r>
            <a:r>
              <a:rPr lang="en-US" sz="2800" dirty="0" err="1" smtClean="0">
                <a:latin typeface="Kruti Dev 050 Wide" pitchFamily="2" charset="0"/>
              </a:rPr>
              <a:t>fidkaps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tkxfrd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forj.k</a:t>
            </a:r>
            <a:r>
              <a:rPr lang="en-US" sz="2800" dirty="0" smtClean="0">
                <a:latin typeface="Kruti Dev 050 Wide" pitchFamily="2" charset="0"/>
              </a:rPr>
              <a:t>] </a:t>
            </a:r>
            <a:r>
              <a:rPr lang="en-US" sz="2800" dirty="0" err="1" smtClean="0">
                <a:latin typeface="Kruti Dev 050 Wide" pitchFamily="2" charset="0"/>
              </a:rPr>
              <a:t>mRiknu</a:t>
            </a:r>
            <a:r>
              <a:rPr lang="en-US" sz="2800" dirty="0" smtClean="0">
                <a:latin typeface="Kruti Dev 050 Wide" pitchFamily="2" charset="0"/>
              </a:rPr>
              <a:t> o </a:t>
            </a:r>
            <a:r>
              <a:rPr lang="en-US" sz="2800" dirty="0" err="1" smtClean="0">
                <a:latin typeface="Kruti Dev 050 Wide" pitchFamily="2" charset="0"/>
              </a:rPr>
              <a:t>mRikndrk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ekghrh</a:t>
            </a:r>
            <a:endParaRPr lang="en-US" sz="2800" dirty="0" smtClean="0">
              <a:latin typeface="Kruti Dev 050 Wide" pitchFamily="2" charset="0"/>
            </a:endParaRPr>
          </a:p>
          <a:p>
            <a:r>
              <a:rPr lang="en-US" sz="2800" dirty="0" smtClean="0">
                <a:latin typeface="Kruti Dev 050 Wide" pitchFamily="2" charset="0"/>
              </a:rPr>
              <a:t>11- </a:t>
            </a:r>
            <a:r>
              <a:rPr lang="en-US" sz="2800" dirty="0" err="1" smtClean="0">
                <a:latin typeface="Kruti Dev 050 Wide" pitchFamily="2" charset="0"/>
              </a:rPr>
              <a:t>txkrhy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izR;sd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ns’kkrhy</a:t>
            </a:r>
            <a:r>
              <a:rPr lang="en-US" sz="2800" dirty="0" smtClean="0">
                <a:latin typeface="Kruti Dev 050 Wide" pitchFamily="2" charset="0"/>
              </a:rPr>
              <a:t> '</a:t>
            </a:r>
            <a:r>
              <a:rPr lang="en-US" sz="2800" dirty="0" err="1" smtClean="0">
                <a:latin typeface="Kruti Dev 050 Wide" pitchFamily="2" charset="0"/>
              </a:rPr>
              <a:t>ksrhP;k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dPP;k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ekykph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ekghrh</a:t>
            </a:r>
            <a:endParaRPr lang="en-US" sz="2800" dirty="0" smtClean="0">
              <a:latin typeface="Kruti Dev 050 Wide" pitchFamily="2" charset="0"/>
            </a:endParaRPr>
          </a:p>
          <a:p>
            <a:r>
              <a:rPr lang="en-US" sz="2800" dirty="0" smtClean="0">
                <a:latin typeface="Kruti Dev 050 Wide" pitchFamily="2" charset="0"/>
              </a:rPr>
              <a:t>12- [</a:t>
            </a:r>
            <a:r>
              <a:rPr lang="en-US" sz="2800" dirty="0" err="1" smtClean="0">
                <a:latin typeface="Kruti Dev 050 Wide" pitchFamily="2" charset="0"/>
              </a:rPr>
              <a:t>kkn</a:t>
            </a:r>
            <a:r>
              <a:rPr lang="en-US" sz="2800" dirty="0" smtClean="0">
                <a:latin typeface="Kruti Dev 050 Wide" pitchFamily="2" charset="0"/>
              </a:rPr>
              <a:t>; </a:t>
            </a:r>
            <a:r>
              <a:rPr lang="en-US" sz="2800" dirty="0" err="1" smtClean="0">
                <a:latin typeface="Kruti Dev 050 Wide" pitchFamily="2" charset="0"/>
              </a:rPr>
              <a:t>vUUkkP;k</a:t>
            </a:r>
            <a:r>
              <a:rPr lang="en-US" sz="2800" dirty="0" smtClean="0">
                <a:latin typeface="Kruti Dev 050 Wide" pitchFamily="2" charset="0"/>
              </a:rPr>
              <a:t> </a:t>
            </a:r>
            <a:r>
              <a:rPr lang="en-US" sz="2800" dirty="0" err="1" smtClean="0">
                <a:latin typeface="Kruti Dev 050 Wide" pitchFamily="2" charset="0"/>
              </a:rPr>
              <a:t>ekghrhlkBh</a:t>
            </a:r>
            <a:r>
              <a:rPr lang="en-US" sz="2800" dirty="0" smtClean="0">
                <a:latin typeface="Kruti Dev 050 Wide" pitchFamily="2" charset="0"/>
              </a:rPr>
              <a:t> o </a:t>
            </a:r>
            <a:r>
              <a:rPr lang="en-US" sz="2800" dirty="0" err="1" smtClean="0">
                <a:latin typeface="Kruti Dev 050 Wide" pitchFamily="2" charset="0"/>
              </a:rPr>
              <a:t>fu;kstuklkBh</a:t>
            </a:r>
            <a:endParaRPr lang="en-IN" sz="2800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00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609600"/>
            <a:ext cx="10945654" cy="495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Kruti Dev 050 Wide" pitchFamily="2" charset="0"/>
              </a:rPr>
              <a:t>13- </a:t>
            </a:r>
            <a:r>
              <a:rPr lang="en-US" sz="3600" dirty="0" err="1" smtClean="0">
                <a:latin typeface="Kruti Dev 050 Wide" pitchFamily="2" charset="0"/>
              </a:rPr>
              <a:t>Tkkxfrd</a:t>
            </a:r>
            <a:r>
              <a:rPr lang="en-US" sz="3600" dirty="0" smtClean="0">
                <a:latin typeface="Kruti Dev 050 Wide" pitchFamily="2" charset="0"/>
              </a:rPr>
              <a:t> '</a:t>
            </a:r>
            <a:r>
              <a:rPr lang="en-US" sz="3600" dirty="0" err="1" smtClean="0">
                <a:latin typeface="Kruti Dev 050 Wide" pitchFamily="2" charset="0"/>
              </a:rPr>
              <a:t>ksrh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izns’k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fdaok</a:t>
            </a:r>
            <a:r>
              <a:rPr lang="en-US" sz="3600" dirty="0" smtClean="0">
                <a:latin typeface="Kruti Dev 050 Wide" pitchFamily="2" charset="0"/>
              </a:rPr>
              <a:t> {</a:t>
            </a:r>
            <a:r>
              <a:rPr lang="en-US" sz="3600" dirty="0" err="1" smtClean="0">
                <a:latin typeface="Kruti Dev 050 Wide" pitchFamily="2" charset="0"/>
              </a:rPr>
              <a:t>ks</a:t>
            </a:r>
            <a:r>
              <a:rPr lang="en-US" sz="3600" dirty="0" smtClean="0">
                <a:latin typeface="Kruti Dev 050 Wide" pitchFamily="2" charset="0"/>
              </a:rPr>
              <a:t>=</a:t>
            </a:r>
            <a:r>
              <a:rPr lang="en-US" sz="3600" dirty="0" err="1" smtClean="0">
                <a:latin typeface="Kruti Dev 050 Wide" pitchFamily="2" charset="0"/>
              </a:rPr>
              <a:t>kapk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rqyukRe</a:t>
            </a:r>
            <a:r>
              <a:rPr lang="en-US" sz="3600" dirty="0" err="1">
                <a:latin typeface="Kruti Dev 050 Wide" pitchFamily="2" charset="0"/>
              </a:rPr>
              <a:t>d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vH;kl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dj</a:t>
            </a:r>
            <a:r>
              <a:rPr lang="en-US" sz="3600" dirty="0" smtClean="0">
                <a:latin typeface="Kruti Dev 050 Wide" pitchFamily="2" charset="0"/>
              </a:rPr>
              <a:t>.;</a:t>
            </a:r>
            <a:r>
              <a:rPr lang="en-US" sz="3600" dirty="0" err="1" smtClean="0">
                <a:latin typeface="Kruti Dev 050 Wide" pitchFamily="2" charset="0"/>
              </a:rPr>
              <a:t>klkBh</a:t>
            </a:r>
            <a:r>
              <a:rPr lang="en-US" sz="3600" dirty="0" smtClean="0">
                <a:latin typeface="Kruti Dev 050 Wide" pitchFamily="2" charset="0"/>
              </a:rPr>
              <a:t> </a:t>
            </a:r>
          </a:p>
          <a:p>
            <a:r>
              <a:rPr lang="en-US" sz="3600" dirty="0" smtClean="0">
                <a:latin typeface="Kruti Dev 050 Wide" pitchFamily="2" charset="0"/>
              </a:rPr>
              <a:t>14- '</a:t>
            </a:r>
            <a:r>
              <a:rPr lang="en-US" sz="3600" dirty="0" err="1" smtClean="0">
                <a:latin typeface="Kruti Dev 050 Wide" pitchFamily="2" charset="0"/>
              </a:rPr>
              <a:t>ksrhph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jpuk</a:t>
            </a:r>
            <a:r>
              <a:rPr lang="en-US" sz="3600" dirty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lq</a:t>
            </a:r>
            <a:r>
              <a:rPr lang="en-US" sz="3600" dirty="0" smtClean="0">
                <a:latin typeface="Kruti Dev 050 Wide" pitchFamily="2" charset="0"/>
              </a:rPr>
              <a:t>/</a:t>
            </a:r>
            <a:r>
              <a:rPr lang="en-US" sz="3600" dirty="0" err="1" smtClean="0">
                <a:latin typeface="Kruti Dev 050 Wide" pitchFamily="2" charset="0"/>
              </a:rPr>
              <a:t>kkj</a:t>
            </a:r>
            <a:r>
              <a:rPr lang="en-US" sz="3600" dirty="0" smtClean="0">
                <a:latin typeface="Kruti Dev 050 Wide" pitchFamily="2" charset="0"/>
              </a:rPr>
              <a:t>.;</a:t>
            </a:r>
            <a:r>
              <a:rPr lang="en-US" sz="3600" dirty="0" err="1" smtClean="0">
                <a:latin typeface="Kruti Dev 050 Wide" pitchFamily="2" charset="0"/>
              </a:rPr>
              <a:t>klkBh</a:t>
            </a:r>
            <a:endParaRPr lang="en-US" sz="3600" dirty="0" smtClean="0">
              <a:latin typeface="Kruti Dev 050 Wide" pitchFamily="2" charset="0"/>
            </a:endParaRPr>
          </a:p>
          <a:p>
            <a:r>
              <a:rPr lang="en-US" sz="3600" dirty="0" smtClean="0">
                <a:latin typeface="Kruti Dev 050 Wide" pitchFamily="2" charset="0"/>
              </a:rPr>
              <a:t>15- </a:t>
            </a:r>
            <a:r>
              <a:rPr lang="en-US" sz="3600" dirty="0" err="1" smtClean="0">
                <a:latin typeface="Kruti Dev 050 Wide" pitchFamily="2" charset="0"/>
              </a:rPr>
              <a:t>ns’kkrhy</a:t>
            </a:r>
            <a:r>
              <a:rPr lang="en-US" sz="3600" dirty="0" smtClean="0">
                <a:latin typeface="Kruti Dev 050 Wide" pitchFamily="2" charset="0"/>
              </a:rPr>
              <a:t> [</a:t>
            </a:r>
            <a:r>
              <a:rPr lang="en-US" sz="3600" dirty="0" err="1" smtClean="0">
                <a:latin typeface="Kruti Dev 050 Wide" pitchFamily="2" charset="0"/>
              </a:rPr>
              <a:t>kkn;kauk</a:t>
            </a:r>
            <a:r>
              <a:rPr lang="en-US" sz="3600" dirty="0" smtClean="0">
                <a:latin typeface="Kruti Dev 050 Wide" pitchFamily="2" charset="0"/>
              </a:rPr>
              <a:t> o </a:t>
            </a:r>
            <a:r>
              <a:rPr lang="en-US" sz="3600" dirty="0" err="1" smtClean="0">
                <a:latin typeface="Kruti Dev 050 Wide" pitchFamily="2" charset="0"/>
              </a:rPr>
              <a:t>yksdla</a:t>
            </a:r>
            <a:r>
              <a:rPr lang="en-US" sz="3600" dirty="0" smtClean="0">
                <a:latin typeface="Kruti Dev 050 Wide" pitchFamily="2" charset="0"/>
              </a:rPr>
              <a:t>[;k ;</a:t>
            </a:r>
            <a:r>
              <a:rPr lang="en-US" sz="3600" dirty="0" err="1" smtClean="0">
                <a:latin typeface="Kruti Dev 050 Wide" pitchFamily="2" charset="0"/>
              </a:rPr>
              <a:t>kaP;k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lglac</a:t>
            </a:r>
            <a:r>
              <a:rPr lang="en-US" sz="3600" dirty="0" smtClean="0">
                <a:latin typeface="Kruti Dev 050 Wide" pitchFamily="2" charset="0"/>
              </a:rPr>
              <a:t>/</a:t>
            </a:r>
            <a:r>
              <a:rPr lang="en-US" sz="3600" dirty="0" err="1" smtClean="0">
                <a:latin typeface="Kruti Dev 050 Wide" pitchFamily="2" charset="0"/>
              </a:rPr>
              <a:t>kkP;k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vH;klklkBh</a:t>
            </a:r>
            <a:endParaRPr lang="en-US" sz="3600" dirty="0" smtClean="0">
              <a:latin typeface="Kruti Dev 050 Wide" pitchFamily="2" charset="0"/>
            </a:endParaRPr>
          </a:p>
          <a:p>
            <a:r>
              <a:rPr lang="en-US" sz="3600" dirty="0" smtClean="0">
                <a:latin typeface="Kruti Dev 050 Wide" pitchFamily="2" charset="0"/>
              </a:rPr>
              <a:t>16- '</a:t>
            </a:r>
            <a:r>
              <a:rPr lang="en-US" sz="3600" dirty="0" err="1" smtClean="0">
                <a:latin typeface="Kruti Dev 050 Wide" pitchFamily="2" charset="0"/>
              </a:rPr>
              <a:t>ksrhl</a:t>
            </a:r>
            <a:r>
              <a:rPr lang="en-US" sz="3600" dirty="0" smtClean="0">
                <a:latin typeface="Kruti Dev 050 Wide" pitchFamily="2" charset="0"/>
              </a:rPr>
              <a:t> d`=he ik.kh </a:t>
            </a:r>
            <a:r>
              <a:rPr lang="en-US" sz="3600" dirty="0" err="1" smtClean="0">
                <a:latin typeface="Kruti Dev 050 Wide" pitchFamily="2" charset="0"/>
              </a:rPr>
              <a:t>iqjoBk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dj.;klkBh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izns’kkP;k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vH;klklkBh</a:t>
            </a:r>
            <a:r>
              <a:rPr lang="en-US" sz="3600" dirty="0" smtClean="0">
                <a:latin typeface="Kruti Dev 050 Wide" pitchFamily="2" charset="0"/>
              </a:rPr>
              <a:t> ¼ty vfHk;ark½</a:t>
            </a:r>
          </a:p>
          <a:p>
            <a:pPr marL="109728" indent="0">
              <a:buNone/>
            </a:pPr>
            <a:r>
              <a:rPr lang="en-US" sz="3200" dirty="0" smtClean="0">
                <a:latin typeface="Kruti Dev 050 Wide" pitchFamily="2" charset="0"/>
              </a:rPr>
              <a:t>17- </a:t>
            </a:r>
            <a:r>
              <a:rPr lang="en-US" sz="3200" dirty="0" err="1" smtClean="0">
                <a:latin typeface="Kruti Dev 050 Wide" pitchFamily="2" charset="0"/>
              </a:rPr>
              <a:t>ns’kkrhy</a:t>
            </a:r>
            <a:r>
              <a:rPr lang="en-US" sz="3200" dirty="0" smtClean="0">
                <a:latin typeface="Kruti Dev 050 Wide" pitchFamily="2" charset="0"/>
              </a:rPr>
              <a:t> '</a:t>
            </a:r>
            <a:r>
              <a:rPr lang="en-US" sz="3200" dirty="0" err="1" smtClean="0">
                <a:latin typeface="Kruti Dev 050 Wide" pitchFamily="2" charset="0"/>
              </a:rPr>
              <a:t>ksrhps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ifjLFkhrhuqlkj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lkoZtfud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lsok</a:t>
            </a:r>
            <a:r>
              <a:rPr lang="en-US" sz="3200" dirty="0" smtClean="0">
                <a:latin typeface="Kruti Dev 050 Wide" pitchFamily="2" charset="0"/>
              </a:rPr>
              <a:t>] </a:t>
            </a:r>
            <a:r>
              <a:rPr lang="en-US" sz="3200" dirty="0" err="1" smtClean="0">
                <a:latin typeface="Kruti Dev 050 Wide" pitchFamily="2" charset="0"/>
              </a:rPr>
              <a:t>lqfo</a:t>
            </a:r>
            <a:r>
              <a:rPr lang="en-US" sz="3200" dirty="0" smtClean="0">
                <a:latin typeface="Kruti Dev 050 Wide" pitchFamily="2" charset="0"/>
              </a:rPr>
              <a:t>/</a:t>
            </a:r>
            <a:r>
              <a:rPr lang="en-US" sz="3200" dirty="0" err="1" smtClean="0">
                <a:latin typeface="Kruti Dev 050 Wide" pitchFamily="2" charset="0"/>
              </a:rPr>
              <a:t>kk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mi;ksxh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xks"VhaP;k</a:t>
            </a:r>
            <a:r>
              <a:rPr lang="en-US" sz="3200" dirty="0" smtClean="0">
                <a:latin typeface="Kruti Dev 050 Wide" pitchFamily="2" charset="0"/>
              </a:rPr>
              <a:t> </a:t>
            </a:r>
            <a:r>
              <a:rPr lang="en-US" sz="3200" dirty="0" err="1" smtClean="0">
                <a:latin typeface="Kruti Dev 050 Wide" pitchFamily="2" charset="0"/>
              </a:rPr>
              <a:t>fu;kstukdjhrk</a:t>
            </a:r>
            <a:r>
              <a:rPr lang="en-US" sz="3200" dirty="0" smtClean="0">
                <a:latin typeface="Kruti Dev 050 Wide" pitchFamily="2" charset="0"/>
              </a:rPr>
              <a:t>-</a:t>
            </a:r>
            <a:endParaRPr lang="en-IN" sz="3200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6956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914401"/>
            <a:ext cx="10945654" cy="48005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latin typeface="Kruti Dev 050 Wide" pitchFamily="2" charset="0"/>
              </a:rPr>
              <a:t>'</a:t>
            </a:r>
            <a:r>
              <a:rPr lang="en-US" sz="3600" dirty="0" err="1" smtClean="0">
                <a:latin typeface="Kruti Dev 050 Wide" pitchFamily="2" charset="0"/>
              </a:rPr>
              <a:t>ksrdjh</a:t>
            </a:r>
            <a:r>
              <a:rPr lang="en-US" sz="3600" dirty="0" smtClean="0">
                <a:latin typeface="Kruti Dev 050 Wide" pitchFamily="2" charset="0"/>
              </a:rPr>
              <a:t>] </a:t>
            </a:r>
            <a:r>
              <a:rPr lang="en-US" sz="3600" dirty="0" err="1" smtClean="0">
                <a:latin typeface="Kruti Dev 050 Wide" pitchFamily="2" charset="0"/>
              </a:rPr>
              <a:t>iz’kkld</a:t>
            </a:r>
            <a:r>
              <a:rPr lang="en-US" sz="3600" dirty="0" smtClean="0">
                <a:latin typeface="Kruti Dev 050 Wide" pitchFamily="2" charset="0"/>
              </a:rPr>
              <a:t>] </a:t>
            </a:r>
            <a:r>
              <a:rPr lang="en-US" sz="3600" dirty="0" err="1" smtClean="0">
                <a:latin typeface="Kruti Dev 050 Wide" pitchFamily="2" charset="0"/>
              </a:rPr>
              <a:t>fu;kstudkj</a:t>
            </a:r>
            <a:r>
              <a:rPr lang="en-US" sz="3600" dirty="0" smtClean="0">
                <a:latin typeface="Kruti Dev 050 Wide" pitchFamily="2" charset="0"/>
              </a:rPr>
              <a:t>] </a:t>
            </a:r>
            <a:r>
              <a:rPr lang="en-US" sz="3600" dirty="0" err="1" smtClean="0">
                <a:latin typeface="Kruti Dev 050 Wide" pitchFamily="2" charset="0"/>
              </a:rPr>
              <a:t>O;oLFkkid</a:t>
            </a:r>
            <a:r>
              <a:rPr lang="en-US" sz="3600" dirty="0" smtClean="0">
                <a:latin typeface="Kruti Dev 050 Wide" pitchFamily="2" charset="0"/>
              </a:rPr>
              <a:t>] </a:t>
            </a:r>
            <a:r>
              <a:rPr lang="en-US" sz="3600" dirty="0" err="1" smtClean="0">
                <a:latin typeface="Kruti Dev 050 Wide" pitchFamily="2" charset="0"/>
              </a:rPr>
              <a:t>la’kks</a:t>
            </a:r>
            <a:r>
              <a:rPr lang="en-US" sz="3600" dirty="0" smtClean="0">
                <a:latin typeface="Kruti Dev 050 Wide" pitchFamily="2" charset="0"/>
              </a:rPr>
              <a:t>/</a:t>
            </a:r>
            <a:r>
              <a:rPr lang="en-US" sz="3600" dirty="0" err="1" smtClean="0">
                <a:latin typeface="Kruti Dev 050 Wide" pitchFamily="2" charset="0"/>
              </a:rPr>
              <a:t>kd</a:t>
            </a:r>
            <a:r>
              <a:rPr lang="en-US" sz="3600" dirty="0" smtClean="0">
                <a:latin typeface="Kruti Dev 050 Wide" pitchFamily="2" charset="0"/>
              </a:rPr>
              <a:t>] </a:t>
            </a:r>
            <a:r>
              <a:rPr lang="en-US" sz="3600" dirty="0" err="1" smtClean="0">
                <a:latin typeface="Kruti Dev 050 Wide" pitchFamily="2" charset="0"/>
              </a:rPr>
              <a:t>Ik;kZoj.k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rK</a:t>
            </a:r>
            <a:r>
              <a:rPr lang="en-US" sz="3600" dirty="0" smtClean="0">
                <a:latin typeface="Kruti Dev 050 Wide" pitchFamily="2" charset="0"/>
              </a:rPr>
              <a:t> ;</a:t>
            </a:r>
            <a:r>
              <a:rPr lang="en-US" sz="3600" dirty="0" err="1" smtClean="0">
                <a:latin typeface="Kruti Dev 050 Wide" pitchFamily="2" charset="0"/>
              </a:rPr>
              <a:t>kaP;k</a:t>
            </a:r>
            <a:r>
              <a:rPr lang="en-US" sz="3600" dirty="0" smtClean="0">
                <a:latin typeface="Kruti Dev 050 Wide" pitchFamily="2" charset="0"/>
              </a:rPr>
              <a:t> '</a:t>
            </a:r>
            <a:r>
              <a:rPr lang="en-US" sz="3600" dirty="0" err="1" smtClean="0">
                <a:latin typeface="Kruti Dev 050 Wide" pitchFamily="2" charset="0"/>
              </a:rPr>
              <a:t>ksrh</a:t>
            </a:r>
            <a:r>
              <a:rPr lang="en-US" sz="3600" dirty="0" smtClean="0">
                <a:latin typeface="Kruti Dev 050 Wide" pitchFamily="2" charset="0"/>
              </a:rPr>
              <a:t> v/;;</a:t>
            </a:r>
            <a:r>
              <a:rPr lang="en-US" sz="3600" dirty="0" err="1" smtClean="0">
                <a:latin typeface="Kruti Dev 050 Wide" pitchFamily="2" charset="0"/>
              </a:rPr>
              <a:t>uklkBh</a:t>
            </a:r>
            <a:r>
              <a:rPr lang="en-US" sz="3600" dirty="0" smtClean="0">
                <a:latin typeface="Kruti Dev 050 Wide" pitchFamily="2" charset="0"/>
              </a:rPr>
              <a:t>-</a:t>
            </a:r>
          </a:p>
          <a:p>
            <a:r>
              <a:rPr lang="en-US" sz="3600" dirty="0" smtClean="0">
                <a:latin typeface="Kruti Dev 050 Wide" pitchFamily="2" charset="0"/>
              </a:rPr>
              <a:t>'</a:t>
            </a:r>
            <a:r>
              <a:rPr lang="en-US" sz="3600" dirty="0" err="1" smtClean="0">
                <a:latin typeface="Kruti Dev 050 Wide" pitchFamily="2" charset="0"/>
              </a:rPr>
              <a:t>ksrh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ekykoj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mn;ksx</a:t>
            </a:r>
            <a:r>
              <a:rPr lang="en-US" sz="3600" dirty="0" smtClean="0">
                <a:latin typeface="Kruti Dev 050 Wide" pitchFamily="2" charset="0"/>
              </a:rPr>
              <a:t> /</a:t>
            </a:r>
            <a:r>
              <a:rPr lang="en-US" sz="3600" dirty="0" err="1" smtClean="0">
                <a:latin typeface="Kruti Dev 050 Wide" pitchFamily="2" charset="0"/>
              </a:rPr>
              <a:t>kans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LFkkiu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dj</a:t>
            </a:r>
            <a:r>
              <a:rPr lang="en-US" sz="3600" dirty="0" smtClean="0">
                <a:latin typeface="Kruti Dev 050 Wide" pitchFamily="2" charset="0"/>
              </a:rPr>
              <a:t>.;</a:t>
            </a:r>
            <a:r>
              <a:rPr lang="en-US" sz="3600" dirty="0" err="1" smtClean="0">
                <a:latin typeface="Kruti Dev 050 Wide" pitchFamily="2" charset="0"/>
              </a:rPr>
              <a:t>klkBh</a:t>
            </a:r>
            <a:endParaRPr lang="en-US" sz="3600" dirty="0" smtClean="0">
              <a:latin typeface="Kruti Dev 050 Wide" pitchFamily="2" charset="0"/>
            </a:endParaRPr>
          </a:p>
          <a:p>
            <a:r>
              <a:rPr lang="en-US" sz="3600" dirty="0" smtClean="0">
                <a:latin typeface="Kruti Dev 050 Wide" pitchFamily="2" charset="0"/>
              </a:rPr>
              <a:t>'</a:t>
            </a:r>
            <a:r>
              <a:rPr lang="en-US" sz="3600" dirty="0" err="1" smtClean="0">
                <a:latin typeface="Kruti Dev 050 Wide" pitchFamily="2" charset="0"/>
              </a:rPr>
              <a:t>ksrh</a:t>
            </a:r>
            <a:r>
              <a:rPr lang="en-US" sz="3600" dirty="0" smtClean="0">
                <a:latin typeface="Kruti Dev 050 Wide" pitchFamily="2" charset="0"/>
              </a:rPr>
              <a:t> {</a:t>
            </a:r>
            <a:r>
              <a:rPr lang="en-US" sz="3600" dirty="0" err="1" smtClean="0">
                <a:latin typeface="Kruti Dev 050 Wide" pitchFamily="2" charset="0"/>
              </a:rPr>
              <a:t>ks</a:t>
            </a:r>
            <a:r>
              <a:rPr lang="en-US" sz="3600" dirty="0" smtClean="0">
                <a:latin typeface="Kruti Dev 050 Wide" pitchFamily="2" charset="0"/>
              </a:rPr>
              <a:t>=</a:t>
            </a:r>
            <a:r>
              <a:rPr lang="en-US" sz="3600" dirty="0" err="1" smtClean="0">
                <a:latin typeface="Kruti Dev 050 Wide" pitchFamily="2" charset="0"/>
              </a:rPr>
              <a:t>kr</a:t>
            </a:r>
            <a:r>
              <a:rPr lang="en-US" sz="3600" dirty="0" smtClean="0">
                <a:latin typeface="Kruti Dev 050 Wide" pitchFamily="2" charset="0"/>
              </a:rPr>
              <a:t> '</a:t>
            </a:r>
            <a:r>
              <a:rPr lang="en-US" sz="3600" dirty="0" err="1" smtClean="0">
                <a:latin typeface="Kruti Dev 050 Wide" pitchFamily="2" charset="0"/>
              </a:rPr>
              <a:t>kgjke</a:t>
            </a:r>
            <a:r>
              <a:rPr lang="en-US" sz="3600" dirty="0" smtClean="0">
                <a:latin typeface="Kruti Dev 050 Wide" pitchFamily="2" charset="0"/>
              </a:rPr>
              <a:t>/;s </a:t>
            </a:r>
            <a:r>
              <a:rPr lang="en-US" sz="3600" dirty="0" err="1" smtClean="0">
                <a:latin typeface="Kruti Dev 050 Wide" pitchFamily="2" charset="0"/>
              </a:rPr>
              <a:t>cktkjisBk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LFkkiuslkBh</a:t>
            </a:r>
            <a:r>
              <a:rPr lang="en-US" sz="3600" dirty="0" smtClean="0">
                <a:latin typeface="Kruti Dev 050 Wide" pitchFamily="2" charset="0"/>
              </a:rPr>
              <a:t> o </a:t>
            </a:r>
            <a:r>
              <a:rPr lang="en-US" sz="3600" dirty="0" err="1" smtClean="0">
                <a:latin typeface="Kruti Dev 050 Wide" pitchFamily="2" charset="0"/>
              </a:rPr>
              <a:t>fodklklkBh</a:t>
            </a:r>
            <a:endParaRPr lang="en-US" sz="3600" dirty="0" smtClean="0">
              <a:latin typeface="Kruti Dev 050 Wide" pitchFamily="2" charset="0"/>
            </a:endParaRPr>
          </a:p>
          <a:p>
            <a:r>
              <a:rPr lang="en-US" sz="3600" dirty="0" smtClean="0">
                <a:latin typeface="Kruti Dev 050 Wide" pitchFamily="2" charset="0"/>
              </a:rPr>
              <a:t>d`"</a:t>
            </a:r>
            <a:r>
              <a:rPr lang="en-US" sz="3600" dirty="0" err="1" smtClean="0">
                <a:latin typeface="Kruti Dev 050 Wide" pitchFamily="2" charset="0"/>
              </a:rPr>
              <a:t>kh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ekykP;k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okgrqdhlkBh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jLrs</a:t>
            </a:r>
            <a:r>
              <a:rPr lang="en-US" sz="3600" dirty="0" smtClean="0">
                <a:latin typeface="Kruti Dev 050 Wide" pitchFamily="2" charset="0"/>
              </a:rPr>
              <a:t> o </a:t>
            </a:r>
            <a:r>
              <a:rPr lang="en-US" sz="3600" dirty="0" err="1" smtClean="0">
                <a:latin typeface="Kruti Dev 050 Wide" pitchFamily="2" charset="0"/>
              </a:rPr>
              <a:t>yksgekxZkP;k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okgrqdhps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vkjk</a:t>
            </a:r>
            <a:r>
              <a:rPr lang="en-US" sz="3600" dirty="0" smtClean="0">
                <a:latin typeface="Kruti Dev 050 Wide" pitchFamily="2" charset="0"/>
              </a:rPr>
              <a:t>[</a:t>
            </a:r>
            <a:r>
              <a:rPr lang="en-US" sz="3600" dirty="0" err="1" smtClean="0">
                <a:latin typeface="Kruti Dev 050 Wide" pitchFamily="2" charset="0"/>
              </a:rPr>
              <a:t>kMs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r;kj</a:t>
            </a:r>
            <a:r>
              <a:rPr lang="en-US" sz="3600" dirty="0" smtClean="0">
                <a:latin typeface="Kruti Dev 050 Wide" pitchFamily="2" charset="0"/>
              </a:rPr>
              <a:t> </a:t>
            </a:r>
            <a:r>
              <a:rPr lang="en-US" sz="3600" dirty="0" err="1" smtClean="0">
                <a:latin typeface="Kruti Dev 050 Wide" pitchFamily="2" charset="0"/>
              </a:rPr>
              <a:t>dj</a:t>
            </a:r>
            <a:r>
              <a:rPr lang="en-US" sz="3600" dirty="0" smtClean="0">
                <a:latin typeface="Kruti Dev 050 Wide" pitchFamily="2" charset="0"/>
              </a:rPr>
              <a:t>.;</a:t>
            </a:r>
            <a:r>
              <a:rPr lang="en-US" sz="3600" dirty="0" err="1" smtClean="0">
                <a:latin typeface="Kruti Dev 050 Wide" pitchFamily="2" charset="0"/>
              </a:rPr>
              <a:t>klkBh</a:t>
            </a:r>
            <a:endParaRPr lang="en-IN" sz="3600" dirty="0">
              <a:latin typeface="Kruti Dev 050 Wi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5800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231</Words>
  <Application>Microsoft Office PowerPoint</Application>
  <PresentationFormat>Custom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Slide 1</vt:lpstr>
      <vt:lpstr>  d`"kh Hkwxksykps egRo&amp;”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Admin</cp:lastModifiedBy>
  <cp:revision>34</cp:revision>
  <dcterms:created xsi:type="dcterms:W3CDTF">2006-08-16T00:00:00Z</dcterms:created>
  <dcterms:modified xsi:type="dcterms:W3CDTF">2021-08-04T09:22:32Z</dcterms:modified>
</cp:coreProperties>
</file>