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82" y="-10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CF25-CD72-4891-BDEA-94D3BF1049AF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8794-98DF-49F6-B985-2E73C31C5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nilgavit111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38" y="457200"/>
            <a:ext cx="10337562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mr-IN" sz="2400" b="1" smtClean="0">
              <a:solidFill>
                <a:srgbClr val="0070C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sz="2400" b="1" smtClean="0">
                <a:solidFill>
                  <a:srgbClr val="0070C0"/>
                </a:solidFill>
                <a:latin typeface="Kokila" pitchFamily="34" charset="0"/>
                <a:cs typeface="Kokila" pitchFamily="34" charset="0"/>
              </a:rPr>
              <a:t>ज्ञान,विज्ञान </a:t>
            </a:r>
            <a:r>
              <a:rPr lang="mr-IN" sz="2400" b="1" dirty="0" smtClean="0">
                <a:solidFill>
                  <a:srgbClr val="0070C0"/>
                </a:solidFill>
                <a:latin typeface="Kokila" pitchFamily="34" charset="0"/>
                <a:cs typeface="Kokila" pitchFamily="34" charset="0"/>
              </a:rPr>
              <a:t>आणि सुसंस्कार यासाठी शिक्षण प्रसार-शिक्षणमहर्षी डों. बापुजीसाळुंखे</a:t>
            </a:r>
            <a:endParaRPr lang="mr-IN" sz="2000" b="1" dirty="0" smtClean="0">
              <a:solidFill>
                <a:srgbClr val="0070C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sz="28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स्वामी विवेकानंद शिक्षण संस्था कोल्हापूर</a:t>
            </a:r>
            <a:endParaRPr lang="en-US" sz="2800" b="1" dirty="0" smtClean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sz="40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sz="40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 </a:t>
            </a:r>
            <a:r>
              <a:rPr lang="mr-IN" sz="40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जि</a:t>
            </a:r>
            <a:r>
              <a:rPr lang="en-US" sz="40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-</a:t>
            </a:r>
            <a:r>
              <a:rPr lang="mr-IN" sz="40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सांगली</a:t>
            </a:r>
            <a:r>
              <a:rPr lang="mr-IN" sz="44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.</a:t>
            </a:r>
            <a:endParaRPr lang="en-US" sz="4400" b="1" dirty="0" smtClean="0">
              <a:solidFill>
                <a:srgbClr val="00B05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okila" pitchFamily="34" charset="0"/>
                <a:cs typeface="Kokila" pitchFamily="34" charset="0"/>
              </a:rPr>
              <a:t>बी.ए.भाग ३, सेमिस्टर V</a:t>
            </a:r>
          </a:p>
          <a:p>
            <a:r>
              <a:rPr lang="mr-IN" sz="3900" b="1" dirty="0" smtClean="0">
                <a:solidFill>
                  <a:srgbClr val="7030A0"/>
                </a:solidFill>
                <a:latin typeface="Kokila" pitchFamily="34" charset="0"/>
                <a:cs typeface="Kokila" pitchFamily="34" charset="0"/>
              </a:rPr>
              <a:t>भारताचा प्राकृतिक भूगोल</a:t>
            </a:r>
            <a:endParaRPr lang="en-US" b="1" dirty="0" smtClean="0">
              <a:solidFill>
                <a:srgbClr val="7030A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sz="3500" b="1" dirty="0" smtClean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               विषय- हवामान-(भारतातील मान्सून पर्जन्याची वैशिष्टे </a:t>
            </a:r>
            <a:r>
              <a:rPr lang="mr-IN" b="1" dirty="0" smtClean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)</a:t>
            </a:r>
            <a:endParaRPr lang="en-US" b="1" dirty="0" smtClean="0">
              <a:solidFill>
                <a:schemeClr val="tx1"/>
              </a:solidFill>
              <a:latin typeface="Kokila" pitchFamily="34" charset="0"/>
              <a:cs typeface="Kokila" pitchFamily="34" charset="0"/>
            </a:endParaRPr>
          </a:p>
          <a:p>
            <a:pPr algn="l"/>
            <a:r>
              <a:rPr lang="mr-IN" sz="4300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(सहा</a:t>
            </a:r>
            <a:r>
              <a:rPr lang="en-US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.</a:t>
            </a:r>
            <a:r>
              <a:rPr lang="mr-IN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 प्राध्यापक) </a:t>
            </a:r>
          </a:p>
          <a:p>
            <a:pPr algn="l"/>
            <a:r>
              <a:rPr lang="mr-IN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भूगोल विभाग</a:t>
            </a:r>
          </a:p>
          <a:p>
            <a:pPr algn="l"/>
            <a:r>
              <a:rPr lang="mr-IN" b="1" dirty="0" smtClean="0">
                <a:solidFill>
                  <a:schemeClr val="accent1">
                    <a:lumMod val="50000"/>
                  </a:schemeClr>
                </a:solidFill>
                <a:latin typeface="Kokila" pitchFamily="34" charset="0"/>
                <a:cs typeface="Kokila" pitchFamily="34" charset="0"/>
                <a:hlinkClick r:id="rId2"/>
              </a:rPr>
              <a:t>sunilgavit111@gmail.com</a:t>
            </a:r>
            <a:r>
              <a:rPr lang="mr-IN" b="1" dirty="0" smtClean="0">
                <a:solidFill>
                  <a:schemeClr val="accent1">
                    <a:lumMod val="50000"/>
                  </a:schemeClr>
                </a:solidFill>
                <a:latin typeface="Kokila" pitchFamily="34" charset="0"/>
                <a:cs typeface="Kokila" pitchFamily="34" charset="0"/>
              </a:rPr>
              <a:t>                 (Afilated shivaji university kolhapur)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838201"/>
            <a:ext cx="10945654" cy="5287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            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  भारतातील मान्सून पर्जन्याची वैशिष्टे.</a:t>
            </a:r>
          </a:p>
          <a:p>
            <a:pPr marL="742950" indent="-742950" algn="ctr">
              <a:buAutoNum type="arabicParenR"/>
            </a:pP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असमानता. </a:t>
            </a: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marL="742950" indent="-742950"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सरासरी पर्जन्य २००मिमी. 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mr-IN" b="1" dirty="0">
                <a:latin typeface="Kokila" pitchFamily="34" charset="0"/>
                <a:cs typeface="Kokila" pitchFamily="34" charset="0"/>
              </a:rPr>
              <a:t>प्रादेशिक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वितरणातील असमानता. 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mr-IN" b="1" dirty="0">
                <a:latin typeface="Kokila" pitchFamily="34" charset="0"/>
                <a:cs typeface="Kokila" pitchFamily="34" charset="0"/>
              </a:rPr>
              <a:t>भारताचा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पश्चिम भाग (राजस्थान पश्चिम २००मिमी)पेक्षा कमी. 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mr-IN" b="1" dirty="0">
                <a:latin typeface="Kokila" pitchFamily="34" charset="0"/>
                <a:cs typeface="Kokila" pitchFamily="34" charset="0"/>
              </a:rPr>
              <a:t>भारताचा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ईशान्य भारततात ४००मिमी. पेक्षा जास्त.</a:t>
            </a:r>
          </a:p>
          <a:p>
            <a:pPr marL="742950" indent="-742950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                        (मेघालय, अरुणाचल प्रदेश.)</a:t>
            </a:r>
          </a:p>
          <a:p>
            <a:pPr marL="742950" indent="-742950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838200"/>
            <a:ext cx="10945654" cy="5486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२) केंद्रितता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सरासरी ८०टक्के पावसाचे चार महीने.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 (जून, जुलै, औगास्ट, सप्टेंबर)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पेक्षा जास्त पाऊस ४ महिन्यात पडतो. </a:t>
            </a:r>
          </a:p>
          <a:p>
            <a:pPr>
              <a:buFont typeface="Wingdings" pitchFamily="2" charset="2"/>
              <a:buChar char="Ø"/>
            </a:pPr>
            <a:r>
              <a:rPr lang="mr-IN" b="1" dirty="0">
                <a:latin typeface="Kokila" pitchFamily="34" charset="0"/>
                <a:cs typeface="Kokila" pitchFamily="34" charset="0"/>
              </a:rPr>
              <a:t>हे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वितरण देखील आसमान. </a:t>
            </a:r>
          </a:p>
          <a:p>
            <a:pPr>
              <a:buFont typeface="Wingdings" pitchFamily="2" charset="2"/>
              <a:buChar char="Ø"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केंद्रितता हे मान्सूनचे वैशिष्टे दिसून येते. 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838201"/>
            <a:ext cx="10945654" cy="5287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sz="4000" b="1" dirty="0">
                <a:latin typeface="Kokila" pitchFamily="34" charset="0"/>
                <a:cs typeface="Kokila" pitchFamily="34" charset="0"/>
              </a:rPr>
              <a:t>४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)अनियमितता.</a:t>
            </a: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मान्सूनचे आगमन </a:t>
            </a:r>
          </a:p>
          <a:p>
            <a:pPr algn="ctr">
              <a:buFont typeface="Wingdings" pitchFamily="2" charset="2"/>
              <a:buChar char="Ø"/>
            </a:pPr>
            <a:r>
              <a:rPr lang="mr-IN" dirty="0">
                <a:latin typeface="Kokila" pitchFamily="34" charset="0"/>
                <a:cs typeface="Kokila" pitchFamily="34" charset="0"/>
              </a:rPr>
              <a:t>१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) लवकर </a:t>
            </a:r>
          </a:p>
          <a:p>
            <a:pPr algn="ctr">
              <a:buFont typeface="Wingdings" pitchFamily="2" charset="2"/>
              <a:buChar char="Ø"/>
            </a:pPr>
            <a:r>
              <a:rPr lang="mr-IN" dirty="0">
                <a:latin typeface="Kokila" pitchFamily="34" charset="0"/>
                <a:cs typeface="Kokila" pitchFamily="34" charset="0"/>
              </a:rPr>
              <a:t>२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) उशिरा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अनियमितता हे मान्सूनचे वैशिष्टे दिसून येते. 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066801"/>
            <a:ext cx="10945654" cy="5059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५)चलक्षमता. </a:t>
            </a:r>
          </a:p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b="1" dirty="0">
                <a:latin typeface="Kokila" pitchFamily="34" charset="0"/>
                <a:cs typeface="Kokila" pitchFamily="34" charset="0"/>
              </a:rPr>
              <a:t>वार्षिक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सरासरी पेक्षा जास्त व कमी होणे. </a:t>
            </a:r>
          </a:p>
          <a:p>
            <a:pPr>
              <a:buFont typeface="Wingdings" pitchFamily="2" charset="2"/>
              <a:buChar char="Ø"/>
            </a:pPr>
            <a:r>
              <a:rPr lang="mr-IN" b="1" dirty="0">
                <a:latin typeface="Kokila" pitchFamily="34" charset="0"/>
                <a:cs typeface="Kokila" pitchFamily="34" charset="0"/>
              </a:rPr>
              <a:t>कमी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पर्जन्याच्या प्रदेशात पावसाची चलक्षमता जास्त आहे. 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 चलक्षमता हे मान्सूनचे वैशिष्टे दिसून येते.</a:t>
            </a:r>
          </a:p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endParaRPr lang="mr-IN" b="1" dirty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143001"/>
            <a:ext cx="10945654" cy="49831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sz="4000" b="1" dirty="0">
                <a:latin typeface="Kokila" pitchFamily="34" charset="0"/>
                <a:cs typeface="Kokila" pitchFamily="34" charset="0"/>
              </a:rPr>
              <a:t>६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) मौसमी स्वरूप.</a:t>
            </a:r>
          </a:p>
          <a:p>
            <a:pPr algn="ctr"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९० टक्के पाऊस नैऋत्य वार्‍यापासून पाऊस पडतो. </a:t>
            </a:r>
          </a:p>
          <a:p>
            <a:pPr algn="ctr">
              <a:buFont typeface="Wingdings" pitchFamily="2" charset="2"/>
              <a:buChar char="Ø"/>
            </a:pPr>
            <a:r>
              <a:rPr lang="mr-IN" b="1" dirty="0">
                <a:latin typeface="Kokila" pitchFamily="34" charset="0"/>
                <a:cs typeface="Kokila" pitchFamily="34" charset="0"/>
              </a:rPr>
              <a:t>ईशान्य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मान्सून वारे . </a:t>
            </a:r>
          </a:p>
          <a:p>
            <a:pPr algn="ctr">
              <a:buFont typeface="Wingdings" pitchFamily="2" charset="2"/>
              <a:buChar char="Ø"/>
            </a:pPr>
            <a:r>
              <a:rPr lang="mr-IN" b="1" dirty="0">
                <a:latin typeface="Kokila" pitchFamily="34" charset="0"/>
                <a:cs typeface="Kokila" pitchFamily="34" charset="0"/>
              </a:rPr>
              <a:t>मान्सून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परतीचा काळ. </a:t>
            </a:r>
          </a:p>
          <a:p>
            <a:pPr algn="ctr"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मौसमी स्वरूप हे मान्सूनचे वैशिष्टे दिसून येते.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609601"/>
            <a:ext cx="10945654" cy="5516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समुद्रापासूनचे अंतर व भुपृस्ष्ट रचनेचा परिणाम. </a:t>
            </a:r>
          </a:p>
          <a:p>
            <a:pPr algn="ctr"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तापमान. </a:t>
            </a:r>
          </a:p>
          <a:p>
            <a:pPr algn="ctr"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वारे. </a:t>
            </a:r>
          </a:p>
          <a:p>
            <a:pPr algn="ctr"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वायुदब</a:t>
            </a:r>
            <a:r>
              <a:rPr lang="mr-IN" b="1" dirty="0">
                <a:latin typeface="Kokila" pitchFamily="34" charset="0"/>
                <a:cs typeface="Kokila" pitchFamily="34" charset="0"/>
              </a:rPr>
              <a:t>. </a:t>
            </a: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समुद्रापासूनचे अंतर व भुपृस्ष्ट रचनेचा परिणाम</a:t>
            </a:r>
          </a:p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213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PROFESSIONAL</dc:creator>
  <cp:lastModifiedBy>PROFESSIONAL</cp:lastModifiedBy>
  <cp:revision>27</cp:revision>
  <dcterms:created xsi:type="dcterms:W3CDTF">2019-09-25T09:27:22Z</dcterms:created>
  <dcterms:modified xsi:type="dcterms:W3CDTF">2021-01-04T08:19:58Z</dcterms:modified>
</cp:coreProperties>
</file>