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58" r:id="rId6"/>
    <p:sldId id="257" r:id="rId7"/>
    <p:sldId id="259" r:id="rId8"/>
    <p:sldId id="265" r:id="rId9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50" y="-102"/>
      </p:cViewPr>
      <p:guideLst>
        <p:guide orient="horz" pos="216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1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98609-6FE5-46FD-9B07-20B43096BF1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2416-4224-46C3-83DF-F184E0E2F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lgavit111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3400"/>
            <a:ext cx="1077468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mr-IN" sz="3600" b="1" dirty="0" smtClean="0">
                <a:solidFill>
                  <a:srgbClr val="0070C0"/>
                </a:solidFill>
                <a:latin typeface="Kokila" pitchFamily="34" charset="0"/>
                <a:cs typeface="Kokila" pitchFamily="34" charset="0"/>
              </a:rPr>
              <a:t>ज्ञान,विज्ञान आणि सुसंस्कार यासाठी शिक्षण प्रसार-शिक्षणमहर्षी डों. बापुजीसाळुंखे</a:t>
            </a:r>
            <a:endParaRPr lang="mr-IN" sz="4400" b="1" dirty="0" smtClean="0">
              <a:solidFill>
                <a:srgbClr val="0070C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4000" b="1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स्वामी विवेकानंद शिक्षण संस्था कोल्हापूर</a:t>
            </a:r>
            <a:endParaRPr lang="en-US" sz="4000" b="1" dirty="0" smtClean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54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sz="54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mr-IN" sz="54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जि</a:t>
            </a:r>
            <a:r>
              <a:rPr lang="en-US" sz="54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-</a:t>
            </a:r>
            <a:r>
              <a:rPr lang="mr-IN" sz="54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सांगली</a:t>
            </a:r>
            <a:r>
              <a:rPr lang="mr-IN" sz="6000" b="1" dirty="0" smtClean="0">
                <a:solidFill>
                  <a:srgbClr val="00B050"/>
                </a:solidFill>
                <a:latin typeface="Kokila" pitchFamily="34" charset="0"/>
                <a:cs typeface="Kokila" pitchFamily="34" charset="0"/>
              </a:rPr>
              <a:t>.</a:t>
            </a:r>
            <a:endParaRPr lang="en-US" sz="6000" b="1" dirty="0" smtClean="0">
              <a:solidFill>
                <a:srgbClr val="00B05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okila" pitchFamily="34" charset="0"/>
                <a:cs typeface="Kokila" pitchFamily="34" charset="0"/>
              </a:rPr>
              <a:t>बी.ए.भाग ३, सेमिस्टर V</a:t>
            </a:r>
          </a:p>
          <a:p>
            <a:r>
              <a:rPr lang="mr-IN" sz="5400" b="1" dirty="0" smtClean="0">
                <a:solidFill>
                  <a:srgbClr val="7030A0"/>
                </a:solidFill>
                <a:latin typeface="Kokila" pitchFamily="34" charset="0"/>
                <a:cs typeface="Kokila" pitchFamily="34" charset="0"/>
              </a:rPr>
              <a:t>भारताचा प्राकृतिक भूगोल</a:t>
            </a:r>
            <a:endParaRPr lang="en-US" sz="4400" b="1" dirty="0" smtClean="0">
              <a:solidFill>
                <a:srgbClr val="7030A0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mr-IN" sz="4800" b="1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               विषय-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5100" b="1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हवामान (प्रस्तावना, मान्सूनचा अर्थ, निर्मिती, )</a:t>
            </a:r>
            <a:endParaRPr lang="mr-IN" sz="4000" dirty="0" smtClean="0">
              <a:solidFill>
                <a:schemeClr val="tx1"/>
              </a:solidFill>
              <a:latin typeface="Kokila" pitchFamily="34" charset="0"/>
              <a:cs typeface="Kokila" pitchFamily="34" charset="0"/>
            </a:endParaRPr>
          </a:p>
          <a:p>
            <a:endParaRPr lang="en-US" sz="4400" b="1" dirty="0" smtClean="0">
              <a:solidFill>
                <a:schemeClr val="tx1"/>
              </a:solidFill>
              <a:latin typeface="Kokila" pitchFamily="34" charset="0"/>
              <a:cs typeface="Kokila" pitchFamily="34" charset="0"/>
            </a:endParaRPr>
          </a:p>
          <a:p>
            <a:pPr algn="l"/>
            <a:r>
              <a:rPr lang="mr-IN" sz="60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sz="44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/>
            </a:r>
            <a:br>
              <a:rPr lang="mr-IN" sz="44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</a:br>
            <a:r>
              <a:rPr lang="mr-IN" sz="44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(सहा</a:t>
            </a:r>
            <a:r>
              <a:rPr lang="en-US" sz="44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.</a:t>
            </a:r>
            <a:r>
              <a:rPr lang="mr-IN" sz="44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 प्राध्यापक) </a:t>
            </a:r>
          </a:p>
          <a:p>
            <a:pPr algn="l"/>
            <a:r>
              <a:rPr lang="mr-IN" sz="4400" b="1" dirty="0" smtClean="0">
                <a:solidFill>
                  <a:srgbClr val="00B0F0"/>
                </a:solidFill>
                <a:latin typeface="Kokila" pitchFamily="34" charset="0"/>
                <a:cs typeface="Kokila" pitchFamily="34" charset="0"/>
              </a:rPr>
              <a:t>भूगोल विभाग</a:t>
            </a:r>
          </a:p>
          <a:p>
            <a:pPr algn="l"/>
            <a:r>
              <a:rPr lang="mr-IN" sz="4400" b="1" dirty="0" smtClean="0">
                <a:solidFill>
                  <a:schemeClr val="accent1">
                    <a:lumMod val="50000"/>
                  </a:schemeClr>
                </a:solidFill>
                <a:latin typeface="Kokila" pitchFamily="34" charset="0"/>
                <a:cs typeface="Kokila" pitchFamily="34" charset="0"/>
                <a:hlinkClick r:id="rId2"/>
              </a:rPr>
              <a:t>sunilgavit111@gmail.com</a:t>
            </a:r>
            <a:r>
              <a:rPr lang="mr-IN" sz="4400" b="1" dirty="0" smtClean="0">
                <a:solidFill>
                  <a:schemeClr val="accent1">
                    <a:lumMod val="50000"/>
                  </a:schemeClr>
                </a:solidFill>
                <a:latin typeface="Kokila" pitchFamily="34" charset="0"/>
                <a:cs typeface="Kokila" pitchFamily="34" charset="0"/>
              </a:rPr>
              <a:t>                 (Afilated shivaji university kolhapur)</a:t>
            </a: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400" b="1" dirty="0" smtClean="0">
                <a:latin typeface="Kokila" pitchFamily="34" charset="0"/>
                <a:cs typeface="Kokila" pitchFamily="34" charset="0"/>
              </a:rPr>
            </a:b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मान्सून म्हणजे काय ?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  <p:pic>
        <p:nvPicPr>
          <p:cNvPr id="4" name="Picture 2" descr="E: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0160" y="1447800"/>
            <a:ext cx="1088136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3400"/>
            <a:ext cx="1077468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r-IN" b="1" dirty="0" smtClean="0">
                <a:latin typeface="Times New Roman" pitchFamily="18" charset="0"/>
              </a:rPr>
              <a:t>CLIMATE</a:t>
            </a: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भारताचे कटीबंधीय स्थान.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endParaRPr lang="mr-IN" sz="1400" b="1" dirty="0" smtClean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480" y="2057400"/>
            <a:ext cx="9601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26921" y="1600200"/>
            <a:ext cx="9494519" cy="4724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87240" y="762000"/>
            <a:ext cx="4053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भारताचे कटीबंधीय स्थान</a:t>
            </a:r>
            <a:endParaRPr lang="en-US" dirty="0"/>
          </a:p>
        </p:txBody>
      </p:sp>
      <p:pic>
        <p:nvPicPr>
          <p:cNvPr id="4" name="Picture 2" descr="E: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0280" y="1752600"/>
            <a:ext cx="9494519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762001"/>
            <a:ext cx="11521440" cy="5364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मान्सून किवा मौसमचा अर्थ.</a:t>
            </a:r>
          </a:p>
          <a:p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अरबी व्यापारी लोक. </a:t>
            </a: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अरेबिक शब्द -  ‘Mosusim’</a:t>
            </a: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ऋतुनुसार दिशा बदलणार्‍या वार्‍यासंबंधी. 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401"/>
            <a:ext cx="11521440" cy="5592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mr-IN" sz="4800" dirty="0" smtClean="0">
                <a:latin typeface="Kokila" pitchFamily="34" charset="0"/>
                <a:cs typeface="Kokila" pitchFamily="34" charset="0"/>
              </a:rPr>
              <a:t>मान्सून</a:t>
            </a:r>
            <a:endParaRPr lang="mr-IN" sz="1400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mr-IN" sz="3600" dirty="0" smtClean="0">
                <a:latin typeface="Kokila" pitchFamily="34" charset="0"/>
                <a:cs typeface="Kokila" pitchFamily="34" charset="0"/>
              </a:rPr>
              <a:t>प्रस्तावना: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1)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उष्ण कटीबंध 2) समशीतोष्ण कटीबंध  3) शीत कटीबंध .		</a:t>
            </a:r>
          </a:p>
          <a:p>
            <a:pPr algn="ctr"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			मान्सून आशिया. </a:t>
            </a:r>
          </a:p>
          <a:p>
            <a:pPr algn="ctr"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                                 आग्नेय व दक्षिण आशिया.</a:t>
            </a:r>
          </a:p>
          <a:p>
            <a:pPr algn="ctr"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उदा. मान्सून आशिया - चीन, जपान, इंडोचायना, म्यानमार</a:t>
            </a:r>
          </a:p>
          <a:p>
            <a:pPr algn="ctr">
              <a:buNone/>
            </a:pPr>
            <a:endParaRPr lang="en-US" sz="4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762001"/>
            <a:ext cx="11521440" cy="5364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मान्सूनची निर्मिती.</a:t>
            </a: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भारताचे हवामान उष्ण प्रदेशीय. </a:t>
            </a: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ऋतुनुसार बदलणारे वारे. </a:t>
            </a:r>
          </a:p>
          <a:p>
            <a:pPr algn="ctr"/>
            <a:r>
              <a:rPr lang="mr-IN" dirty="0" smtClean="0">
                <a:latin typeface="Kokila" pitchFamily="34" charset="0"/>
                <a:cs typeface="Kokila" pitchFamily="34" charset="0"/>
              </a:rPr>
              <a:t>निर्मिती – खंड व महासागर यांचे तापणे व थंड होणे.यांचे भिन्न गुणधर्म.</a:t>
            </a:r>
          </a:p>
          <a:p>
            <a:pPr marL="514350" indent="-514350" algn="ctr">
              <a:buAutoNum type="arabicParenR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विषुववृतीय कमी दाबचा पट्टा. </a:t>
            </a:r>
          </a:p>
          <a:p>
            <a:pPr marL="514350" indent="-514350" algn="ctr">
              <a:buAutoNum type="arabicParenR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नैऋत्यमान्सून वारे. </a:t>
            </a:r>
          </a:p>
          <a:p>
            <a:pPr marL="514350" indent="-514350" algn="ctr">
              <a:buAutoNum type="arabicParenR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ईशान्य मान्सून वारे. </a:t>
            </a:r>
          </a:p>
          <a:p>
            <a:pPr algn="ctr"/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401"/>
            <a:ext cx="11521440" cy="55927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mr-IN" dirty="0" smtClean="0"/>
          </a:p>
          <a:p>
            <a:pPr algn="ctr"/>
            <a:endParaRPr lang="mr-IN" dirty="0" smtClean="0"/>
          </a:p>
          <a:p>
            <a:pPr algn="ctr"/>
            <a:endParaRPr lang="mr-IN" dirty="0" smtClean="0"/>
          </a:p>
          <a:p>
            <a:pPr algn="ctr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mr-IN" sz="9600" dirty="0" smtClean="0">
                <a:latin typeface="Times New Roman" pitchFamily="18" charset="0"/>
              </a:rPr>
              <a:t>hank you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133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मान्सून म्हणजे काय ?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38</cp:revision>
  <dcterms:created xsi:type="dcterms:W3CDTF">2019-09-25T05:41:06Z</dcterms:created>
  <dcterms:modified xsi:type="dcterms:W3CDTF">2021-01-04T08:21:57Z</dcterms:modified>
</cp:coreProperties>
</file>