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90" autoAdjust="0"/>
  </p:normalViewPr>
  <p:slideViewPr>
    <p:cSldViewPr>
      <p:cViewPr>
        <p:scale>
          <a:sx n="66" d="100"/>
          <a:sy n="66" d="100"/>
        </p:scale>
        <p:origin x="-72" y="-13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2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0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0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5" y="274641"/>
            <a:ext cx="2364097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5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5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7" y="5410200"/>
            <a:ext cx="537570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1444295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1444295"/>
            <a:ext cx="537570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2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1" y="5355102"/>
            <a:ext cx="528634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4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2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49" y="6407945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6" y="4865122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29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4AF0E-4942-451B-96E0-4714BFD013B4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49" y="6407945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5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4405CC-70A5-4E44-A2C6-5A91A2A9E34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gavit1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38" y="620688"/>
            <a:ext cx="10337562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Salunkhe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Dist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sangli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I</a:t>
            </a:r>
            <a:r>
              <a:rPr lang="mr-I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Online Lecture on 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Geography’</a:t>
            </a:r>
            <a:r>
              <a:rPr lang="mr-IN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4000" dirty="0" smtClean="0">
                <a:solidFill>
                  <a:srgbClr val="00B050"/>
                </a:solidFill>
                <a:latin typeface="Times New Roman" pitchFamily="18" charset="0"/>
                <a:cs typeface="Kokila" pitchFamily="34" charset="0"/>
              </a:rPr>
              <a:t>(कृषि भूगोल)</a:t>
            </a:r>
            <a:endParaRPr lang="mr-IN" sz="3600" dirty="0" smtClean="0">
              <a:solidFill>
                <a:srgbClr val="00B050"/>
              </a:solidFill>
              <a:latin typeface="Times New Roman" pitchFamily="18" charset="0"/>
              <a:cs typeface="Kokila" pitchFamily="34" charset="0"/>
            </a:endParaRP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Nature of Agriculture Geography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and Asst. </a:t>
            </a:r>
            <a:r>
              <a:rPr lang="en-US" sz="32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Professor</a:t>
            </a:r>
          </a:p>
          <a:p>
            <a:pPr algn="l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Geography</a:t>
            </a:r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sunigavit111@gmail.com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		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(Affiliated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university Kolhapur)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7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Kruti Dev 050 Wide" pitchFamily="2" charset="0"/>
              </a:rPr>
              <a:t>d`"</a:t>
            </a:r>
            <a:r>
              <a:rPr lang="en-US" dirty="0" err="1" smtClean="0">
                <a:latin typeface="Kruti Dev 050 Wide" pitchFamily="2" charset="0"/>
              </a:rPr>
              <a:t>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ekuoh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Hkwxksykph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kk</a:t>
            </a:r>
            <a:r>
              <a:rPr lang="en-US" dirty="0" smtClean="0">
                <a:latin typeface="Kruti Dev 050 Wide" pitchFamily="2" charset="0"/>
              </a:rPr>
              <a:t>[</a:t>
            </a:r>
            <a:r>
              <a:rPr lang="en-US" dirty="0" err="1" smtClean="0">
                <a:latin typeface="Kruti Dev 050 Wide" pitchFamily="2" charset="0"/>
              </a:rPr>
              <a:t>kk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vlyh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rjh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foKkukpk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fo"k</a:t>
            </a:r>
            <a:r>
              <a:rPr lang="en-US" dirty="0" smtClean="0">
                <a:latin typeface="Kruti Dev 050 Wide" pitchFamily="2" charset="0"/>
              </a:rPr>
              <a:t>; </a:t>
            </a:r>
            <a:r>
              <a:rPr lang="en-US" dirty="0" err="1" smtClean="0">
                <a:latin typeface="Kruti Dev 050 Wide" pitchFamily="2" charset="0"/>
              </a:rPr>
              <a:t>vkgs</a:t>
            </a:r>
            <a:r>
              <a:rPr lang="en-US" dirty="0" smtClean="0">
                <a:latin typeface="Kruti Dev 050 Wide" pitchFamily="2" charset="0"/>
              </a:rPr>
              <a:t>- </a:t>
            </a:r>
            <a:r>
              <a:rPr lang="en-US" dirty="0" err="1" smtClean="0">
                <a:latin typeface="Kruti Dev 050 Wide" pitchFamily="2" charset="0"/>
              </a:rPr>
              <a:t>R;keqGs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>
                <a:latin typeface="Kruti Dev 050 Wide" pitchFamily="2" charset="0"/>
              </a:rPr>
              <a:t>d`"</a:t>
            </a:r>
            <a:r>
              <a:rPr lang="en-US" dirty="0" err="1">
                <a:latin typeface="Kruti Dev 050 Wide" pitchFamily="2" charset="0"/>
              </a:rPr>
              <a:t>kh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gks.kkjk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oSKkfud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</a:t>
            </a:r>
            <a:r>
              <a:rPr lang="en-US" dirty="0" smtClean="0">
                <a:latin typeface="Kruti Dev 050 Wide" pitchFamily="2" charset="0"/>
              </a:rPr>
              <a:t>&lt;</a:t>
            </a:r>
            <a:r>
              <a:rPr lang="en-US" dirty="0" err="1" smtClean="0">
                <a:latin typeface="Kruti Dev 050 Wide" pitchFamily="2" charset="0"/>
              </a:rPr>
              <a:t>Grks</a:t>
            </a:r>
            <a:r>
              <a:rPr lang="en-US" dirty="0" smtClean="0">
                <a:latin typeface="Kruti Dev 050 Wide" pitchFamily="2" charset="0"/>
              </a:rPr>
              <a:t>- d</a:t>
            </a:r>
            <a:r>
              <a:rPr lang="en-US" dirty="0">
                <a:latin typeface="Kruti Dev 050 Wide" pitchFamily="2" charset="0"/>
              </a:rPr>
              <a:t>`"</a:t>
            </a:r>
            <a:r>
              <a:rPr lang="en-US" dirty="0" err="1" smtClean="0">
                <a:latin typeface="Kruti Dev 050 Wide" pitchFamily="2" charset="0"/>
              </a:rPr>
              <a:t>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dk;kZr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lekfo"V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gks.kkÚ;k</a:t>
            </a:r>
            <a:r>
              <a:rPr lang="en-US" dirty="0" smtClean="0">
                <a:latin typeface="Kruti Dev 050 Wide" pitchFamily="2" charset="0"/>
              </a:rPr>
              <a:t> ?</a:t>
            </a:r>
            <a:r>
              <a:rPr lang="en-US" dirty="0" err="1" smtClean="0">
                <a:latin typeface="Kruti Dev 050 Wide" pitchFamily="2" charset="0"/>
              </a:rPr>
              <a:t>kVdkapk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kkL</a:t>
            </a:r>
            <a:r>
              <a:rPr lang="en-US" dirty="0" smtClean="0">
                <a:latin typeface="Kruti Dev 050 Wide" pitchFamily="2" charset="0"/>
              </a:rPr>
              <a:t>=h; n`"</a:t>
            </a:r>
            <a:r>
              <a:rPr lang="en-US" dirty="0" err="1" smtClean="0">
                <a:latin typeface="Kruti Dev 050 Wide" pitchFamily="2" charset="0"/>
              </a:rPr>
              <a:t>Vhdksukrwu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dsyk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tkrks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   '</a:t>
            </a:r>
            <a:r>
              <a:rPr lang="en-US" dirty="0" err="1" smtClean="0">
                <a:latin typeface="Kruti Dev 050 Wide" pitchFamily="2" charset="0"/>
              </a:rPr>
              <a:t>ksrhoj</a:t>
            </a:r>
            <a:r>
              <a:rPr lang="en-US" dirty="0" smtClean="0">
                <a:latin typeface="Kruti Dev 050 Wide" pitchFamily="2" charset="0"/>
              </a:rPr>
              <a:t> ifj.kke </a:t>
            </a:r>
            <a:r>
              <a:rPr lang="en-US" dirty="0" err="1" smtClean="0">
                <a:latin typeface="Kruti Dev 050 Wide" pitchFamily="2" charset="0"/>
              </a:rPr>
              <a:t>dj.kkjs</a:t>
            </a:r>
            <a:r>
              <a:rPr lang="en-US" dirty="0" smtClean="0">
                <a:latin typeface="Kruti Dev 050 Wide" pitchFamily="2" charset="0"/>
              </a:rPr>
              <a:t> ?</a:t>
            </a:r>
            <a:r>
              <a:rPr lang="en-US" dirty="0" err="1" smtClean="0">
                <a:latin typeface="Kruti Dev 050 Wide" pitchFamily="2" charset="0"/>
              </a:rPr>
              <a:t>kVd</a:t>
            </a:r>
            <a:r>
              <a:rPr lang="en-US" dirty="0" smtClean="0">
                <a:latin typeface="Kruti Dev 050 Wide" pitchFamily="2" charset="0"/>
              </a:rPr>
              <a:t>]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leL;k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R;k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lksMfo.;klkBhps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mik</a:t>
            </a:r>
            <a:r>
              <a:rPr lang="en-US" dirty="0" smtClean="0">
                <a:latin typeface="Kruti Dev 050 Wide" pitchFamily="2" charset="0"/>
              </a:rPr>
              <a:t>; ;</a:t>
            </a:r>
            <a:r>
              <a:rPr lang="en-US" dirty="0" err="1" smtClean="0">
                <a:latin typeface="Kruti Dev 050 Wide" pitchFamily="2" charset="0"/>
              </a:rPr>
              <a:t>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</a:t>
            </a:r>
            <a:r>
              <a:rPr lang="en-US" dirty="0" smtClean="0">
                <a:latin typeface="Kruti Dev 050 Wide" pitchFamily="2" charset="0"/>
              </a:rPr>
              <a:t>; '</a:t>
            </a:r>
            <a:r>
              <a:rPr lang="en-US" dirty="0" err="1" smtClean="0">
                <a:latin typeface="Kruti Dev 050 Wide" pitchFamily="2" charset="0"/>
              </a:rPr>
              <a:t>kkL</a:t>
            </a:r>
            <a:r>
              <a:rPr lang="en-US" dirty="0" smtClean="0">
                <a:latin typeface="Kruti Dev 050 Wide" pitchFamily="2" charset="0"/>
              </a:rPr>
              <a:t>=h; i/</a:t>
            </a:r>
            <a:r>
              <a:rPr lang="en-US" dirty="0" err="1" smtClean="0">
                <a:latin typeface="Kruti Dev 050 Wide" pitchFamily="2" charset="0"/>
              </a:rPr>
              <a:t>nrhus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dsyk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tkrks</a:t>
            </a:r>
            <a:r>
              <a:rPr lang="en-US" dirty="0" smtClean="0">
                <a:latin typeface="Kruti Dev 050 Wide" pitchFamily="2" charset="0"/>
              </a:rPr>
              <a:t>- 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Hkwfemi;kstu</a:t>
            </a:r>
            <a:r>
              <a:rPr lang="en-US" dirty="0" smtClean="0">
                <a:latin typeface="Kruti Dev 050 Wide" pitchFamily="2" charset="0"/>
              </a:rPr>
              <a:t>]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i/</a:t>
            </a:r>
            <a:r>
              <a:rPr lang="en-US" dirty="0" err="1" smtClean="0">
                <a:latin typeface="Kruti Dev 050 Wide" pitchFamily="2" charset="0"/>
              </a:rPr>
              <a:t>nrh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R;kr</a:t>
            </a:r>
            <a:r>
              <a:rPr lang="en-US" dirty="0" smtClean="0">
                <a:latin typeface="Kruti Dev 050 Wide" pitchFamily="2" charset="0"/>
              </a:rPr>
              <a:t> ?</a:t>
            </a:r>
            <a:r>
              <a:rPr lang="en-US" dirty="0" err="1" smtClean="0">
                <a:latin typeface="Kruti Dev 050 Wide" pitchFamily="2" charset="0"/>
              </a:rPr>
              <a:t>ks.;kr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;</a:t>
            </a:r>
            <a:r>
              <a:rPr lang="en-US" dirty="0" err="1" smtClean="0">
                <a:latin typeface="Kruti Dev 050 Wide" pitchFamily="2" charset="0"/>
              </a:rPr>
              <a:t>s.kkjh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fofo</a:t>
            </a:r>
            <a:r>
              <a:rPr lang="en-US" dirty="0" smtClean="0">
                <a:latin typeface="Kruti Dev 050 Wide" pitchFamily="2" charset="0"/>
              </a:rPr>
              <a:t>/k fids] '</a:t>
            </a:r>
            <a:r>
              <a:rPr lang="en-US" dirty="0" err="1" smtClean="0">
                <a:latin typeface="Kruti Dev 050 Wide" pitchFamily="2" charset="0"/>
              </a:rPr>
              <a:t>ksrhph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jpuk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ihd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dsanzhdj.k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ihd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laxrh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la;ksx</a:t>
            </a:r>
            <a:r>
              <a:rPr lang="en-US" dirty="0" smtClean="0">
                <a:latin typeface="Kruti Dev 050 Wide" pitchFamily="2" charset="0"/>
              </a:rPr>
              <a:t>] '</a:t>
            </a:r>
            <a:r>
              <a:rPr lang="en-US" dirty="0" err="1" smtClean="0">
                <a:latin typeface="Kruti Dev 050 Wide" pitchFamily="2" charset="0"/>
              </a:rPr>
              <a:t>ksrhph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mRikndrk</a:t>
            </a:r>
            <a:r>
              <a:rPr lang="en-US" dirty="0" smtClean="0">
                <a:latin typeface="Kruti Dev 050 Wide" pitchFamily="2" charset="0"/>
              </a:rPr>
              <a:t>]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ra</a:t>
            </a:r>
            <a:r>
              <a:rPr lang="en-US" dirty="0" smtClean="0">
                <a:latin typeface="Kruti Dev 050 Wide" pitchFamily="2" charset="0"/>
              </a:rPr>
              <a:t>=</a:t>
            </a:r>
            <a:r>
              <a:rPr lang="en-US" dirty="0" err="1" smtClean="0">
                <a:latin typeface="Kruti Dev 050 Wide" pitchFamily="2" charset="0"/>
              </a:rPr>
              <a:t>Kku</a:t>
            </a:r>
            <a:r>
              <a:rPr lang="en-US" dirty="0" smtClean="0">
                <a:latin typeface="Kruti Dev 050 Wide" pitchFamily="2" charset="0"/>
              </a:rPr>
              <a:t> b- ?</a:t>
            </a:r>
            <a:r>
              <a:rPr lang="en-US" dirty="0" err="1" smtClean="0">
                <a:latin typeface="Kruti Dev 050 Wide" pitchFamily="2" charset="0"/>
              </a:rPr>
              <a:t>kVdkapk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oSKkfud</a:t>
            </a:r>
            <a:r>
              <a:rPr lang="en-US" dirty="0" smtClean="0">
                <a:latin typeface="Kruti Dev 050 Wide" pitchFamily="2" charset="0"/>
              </a:rPr>
              <a:t> i/</a:t>
            </a:r>
            <a:r>
              <a:rPr lang="en-US" dirty="0" err="1" smtClean="0">
                <a:latin typeface="Kruti Dev 050 Wide" pitchFamily="2" charset="0"/>
              </a:rPr>
              <a:t>nrhus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dsys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tkrs</a:t>
            </a:r>
            <a:r>
              <a:rPr lang="en-US" dirty="0" smtClean="0">
                <a:latin typeface="Kruti Dev 050 Wide" pitchFamily="2" charset="0"/>
              </a:rPr>
              <a:t> Eg.kwu </a:t>
            </a:r>
            <a:r>
              <a:rPr lang="en-US" dirty="0" err="1">
                <a:latin typeface="Kruti Dev 050 Wide" pitchFamily="2" charset="0"/>
              </a:rPr>
              <a:t>d`"</a:t>
            </a:r>
            <a:r>
              <a:rPr lang="en-US" dirty="0" err="1" smtClean="0">
                <a:latin typeface="Kruti Dev 050 Wide" pitchFamily="2" charset="0"/>
              </a:rPr>
              <a:t>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oSKkfud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</a:t>
            </a:r>
            <a:r>
              <a:rPr lang="en-US" dirty="0" smtClean="0">
                <a:latin typeface="Kruti Dev 050 Wide" pitchFamily="2" charset="0"/>
              </a:rPr>
              <a:t>&lt;Grs-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7- </a:t>
            </a:r>
            <a:r>
              <a:rPr lang="en-US" dirty="0" err="1" smtClean="0">
                <a:latin typeface="Kruti Dev 050 Wide" pitchFamily="2" charset="0"/>
              </a:rPr>
              <a:t>oSKkfud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effectLst/>
                <a:latin typeface="Kruti Dev 050 Wide" pitchFamily="2" charset="0"/>
              </a:rPr>
              <a:t>Lo:I</a:t>
            </a:r>
            <a:r>
              <a:rPr lang="en-US" dirty="0" err="1">
                <a:effectLst/>
                <a:latin typeface="Kruti Dev 050 Wide" pitchFamily="2" charset="0"/>
              </a:rPr>
              <a:t>k</a:t>
            </a:r>
            <a:endParaRPr lang="en-IN" dirty="0">
              <a:effectLst/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81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latin typeface="Kruti Dev 050 Wide" pitchFamily="2" charset="0"/>
              </a:rPr>
              <a:t>1-</a:t>
            </a:r>
            <a:r>
              <a:rPr lang="en-US" sz="2000" dirty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khfo"k;d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fdz;kaP;k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LFkkfud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fHkUurspk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dj.kkjs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kkL</a:t>
            </a:r>
            <a:r>
              <a:rPr lang="en-US" sz="2800" dirty="0" smtClean="0">
                <a:latin typeface="Kruti Dev 050 Wide" pitchFamily="2" charset="0"/>
              </a:rPr>
              <a:t>= </a:t>
            </a:r>
            <a:r>
              <a:rPr lang="en-US" sz="2800" dirty="0" err="1" smtClean="0">
                <a:latin typeface="Kruti Dev 050 Wide" pitchFamily="2" charset="0"/>
              </a:rPr>
              <a:t>Eg.kts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d`"</a:t>
            </a:r>
            <a:r>
              <a:rPr lang="en-US" sz="2800" dirty="0" err="1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Hkwxksy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gks</a:t>
            </a:r>
            <a:r>
              <a:rPr lang="en-US" sz="2800" dirty="0" smtClean="0">
                <a:latin typeface="Kruti Dev 050 Wide" pitchFamily="2" charset="0"/>
              </a:rPr>
              <a:t>;- &amp;</a:t>
            </a:r>
            <a:r>
              <a:rPr lang="en-US" sz="2800" dirty="0" err="1" smtClean="0">
                <a:latin typeface="Kruti Dev 050 Wide" pitchFamily="2" charset="0"/>
              </a:rPr>
              <a:t>tkWUlu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2-</a:t>
            </a:r>
            <a:r>
              <a:rPr lang="en-US" sz="2000" dirty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d`"</a:t>
            </a:r>
            <a:r>
              <a:rPr lang="en-US" sz="2800" dirty="0" err="1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Hkwxksy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Eg.kts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fofo</a:t>
            </a:r>
            <a:r>
              <a:rPr lang="en-US" sz="2800" dirty="0" smtClean="0">
                <a:latin typeface="Kruti Dev 050 Wide" pitchFamily="2" charset="0"/>
              </a:rPr>
              <a:t>/k </a:t>
            </a:r>
            <a:r>
              <a:rPr lang="en-US" sz="2800" dirty="0" err="1" smtClean="0">
                <a:latin typeface="Kruti Dev 050 Wide" pitchFamily="2" charset="0"/>
              </a:rPr>
              <a:t>ns’kkrhy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vkf.k</a:t>
            </a:r>
            <a:r>
              <a:rPr lang="en-US" sz="2800" dirty="0" smtClean="0">
                <a:latin typeface="Kruti Dev 050 Wide" pitchFamily="2" charset="0"/>
              </a:rPr>
              <a:t> [</a:t>
            </a:r>
            <a:r>
              <a:rPr lang="en-US" sz="2800" dirty="0" err="1" smtClean="0">
                <a:latin typeface="Kruti Dev 050 Wide" pitchFamily="2" charset="0"/>
              </a:rPr>
              <a:t>kzamkrhy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rqyukRed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gks</a:t>
            </a:r>
            <a:r>
              <a:rPr lang="en-US" sz="2800" dirty="0" smtClean="0">
                <a:latin typeface="Kruti Dev 050 Wide" pitchFamily="2" charset="0"/>
              </a:rPr>
              <a:t>;- &amp; </a:t>
            </a:r>
            <a:r>
              <a:rPr lang="en-US" sz="2800" dirty="0" err="1" smtClean="0">
                <a:latin typeface="Kruti Dev 050 Wide" pitchFamily="2" charset="0"/>
              </a:rPr>
              <a:t>ghyeu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>
                <a:latin typeface="Kruti Dev 050 Wide" pitchFamily="2" charset="0"/>
              </a:rPr>
              <a:t>3- d`"</a:t>
            </a:r>
            <a:r>
              <a:rPr lang="en-US" sz="2800" dirty="0" err="1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Hkwxksy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smtClean="0">
                <a:latin typeface="Kruti Dev 050 Wide" pitchFamily="2" charset="0"/>
              </a:rPr>
              <a:t>'</a:t>
            </a:r>
            <a:r>
              <a:rPr lang="en-US" sz="2800" dirty="0" err="1" smtClean="0">
                <a:latin typeface="Kruti Dev 050 Wide" pitchFamily="2" charset="0"/>
              </a:rPr>
              <a:t>ksrhP;k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izknsf’kd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fofo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krspk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R;kl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dkj.khHkwr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vlysY;k</a:t>
            </a:r>
            <a:r>
              <a:rPr lang="en-US" sz="2800" dirty="0" smtClean="0">
                <a:latin typeface="Kruti Dev 050 Wide" pitchFamily="2" charset="0"/>
              </a:rPr>
              <a:t> ?</a:t>
            </a:r>
            <a:r>
              <a:rPr lang="en-US" sz="2800" dirty="0" err="1" smtClean="0">
                <a:latin typeface="Kruti Dev 050 Wide" pitchFamily="2" charset="0"/>
              </a:rPr>
              <a:t>kVdkapk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dj.kkjs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kkL</a:t>
            </a:r>
            <a:r>
              <a:rPr lang="en-US" sz="2800" dirty="0" smtClean="0">
                <a:latin typeface="Kruti Dev 050 Wide" pitchFamily="2" charset="0"/>
              </a:rPr>
              <a:t>= </a:t>
            </a:r>
            <a:r>
              <a:rPr lang="en-US" sz="2800" dirty="0" err="1" smtClean="0">
                <a:latin typeface="Kruti Dev 050 Wide" pitchFamily="2" charset="0"/>
              </a:rPr>
              <a:t>vkgs</a:t>
            </a:r>
            <a:r>
              <a:rPr lang="en-US" sz="2800" dirty="0" smtClean="0">
                <a:latin typeface="Kruti Dev 050 Wide" pitchFamily="2" charset="0"/>
              </a:rPr>
              <a:t>-   &amp; </a:t>
            </a:r>
            <a:r>
              <a:rPr lang="en-US" sz="2800" dirty="0" err="1" smtClean="0">
                <a:latin typeface="Kruti Dev 050 Wide" pitchFamily="2" charset="0"/>
              </a:rPr>
              <a:t>cuZgkMZ</a:t>
            </a:r>
            <a:r>
              <a:rPr lang="en-US" sz="2800" dirty="0" smtClean="0">
                <a:latin typeface="Kruti Dev 050 Wide" pitchFamily="2" charset="0"/>
              </a:rPr>
              <a:t> </a:t>
            </a:r>
          </a:p>
          <a:p>
            <a:r>
              <a:rPr lang="en-US" sz="2800" dirty="0">
                <a:latin typeface="Kruti Dev 050 Wide" pitchFamily="2" charset="0"/>
              </a:rPr>
              <a:t>4- d`"</a:t>
            </a:r>
            <a:r>
              <a:rPr lang="en-US" sz="2800" dirty="0" err="1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>
                <a:latin typeface="Kruti Dev 050 Wide" pitchFamily="2" charset="0"/>
              </a:rPr>
              <a:t>Hkwxksy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Eg.kts</a:t>
            </a:r>
            <a:r>
              <a:rPr lang="en-US" sz="2800" dirty="0" smtClean="0">
                <a:latin typeface="Kruti Dev 050 Wide" pitchFamily="2" charset="0"/>
              </a:rPr>
              <a:t> d`"</a:t>
            </a:r>
            <a:r>
              <a:rPr lang="en-US" sz="2800" dirty="0" err="1" smtClean="0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oSf’k"V;kapk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izknsf’kd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fofo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krsps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o.kZu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Li"Vhdj.k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dj.kkjs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kkL</a:t>
            </a:r>
            <a:r>
              <a:rPr lang="en-US" sz="2800" dirty="0" smtClean="0">
                <a:latin typeface="Kruti Dev 050 Wide" pitchFamily="2" charset="0"/>
              </a:rPr>
              <a:t>= </a:t>
            </a:r>
            <a:r>
              <a:rPr lang="en-US" sz="2800" dirty="0" err="1" smtClean="0">
                <a:latin typeface="Kruti Dev 050 Wide" pitchFamily="2" charset="0"/>
              </a:rPr>
              <a:t>vkgs</a:t>
            </a:r>
            <a:r>
              <a:rPr lang="en-US" sz="2800" dirty="0" smtClean="0">
                <a:latin typeface="Kruti Dev 050 Wide" pitchFamily="2" charset="0"/>
              </a:rPr>
              <a:t>- &amp;</a:t>
            </a:r>
            <a:r>
              <a:rPr lang="en-US" sz="2800" dirty="0" err="1" smtClean="0">
                <a:latin typeface="Kruti Dev 050 Wide" pitchFamily="2" charset="0"/>
              </a:rPr>
              <a:t>jhM</a:t>
            </a:r>
            <a:endParaRPr lang="en-IN" sz="2000" dirty="0">
              <a:latin typeface="Kruti Dev 050 Wid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2101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396" y="620689"/>
            <a:ext cx="10740350" cy="44847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4000" b="1" dirty="0" smtClean="0">
                <a:latin typeface="Kruti Dev 050 Wide" pitchFamily="2" charset="0"/>
              </a:rPr>
              <a:t>			</a:t>
            </a:r>
            <a:r>
              <a:rPr lang="en-US" sz="4000" b="1" dirty="0" err="1" smtClean="0">
                <a:latin typeface="Kruti Dev 050 Wide" pitchFamily="2" charset="0"/>
              </a:rPr>
              <a:t>d`"kh</a:t>
            </a:r>
            <a:r>
              <a:rPr lang="en-US" sz="4000" b="1" dirty="0" smtClean="0">
                <a:latin typeface="Kruti Dev 050 Wide" pitchFamily="2" charset="0"/>
              </a:rPr>
              <a:t> </a:t>
            </a:r>
            <a:r>
              <a:rPr lang="en-US" sz="4000" b="1" dirty="0" err="1" smtClean="0">
                <a:latin typeface="Kruti Dev 050 Wide" pitchFamily="2" charset="0"/>
              </a:rPr>
              <a:t>Hkwxksykps</a:t>
            </a:r>
            <a:r>
              <a:rPr lang="en-US" sz="4000" b="1" dirty="0" smtClean="0">
                <a:latin typeface="Kruti Dev 050 Wide" pitchFamily="2" charset="0"/>
              </a:rPr>
              <a:t> </a:t>
            </a:r>
            <a:r>
              <a:rPr lang="en-US" sz="4000" b="1" dirty="0" err="1" smtClean="0">
                <a:latin typeface="Kruti Dev 050 Wide" pitchFamily="2" charset="0"/>
              </a:rPr>
              <a:t>Lo:Ik</a:t>
            </a:r>
            <a:endParaRPr lang="en-US" sz="4000" b="1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1-o.kZukRed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</a:p>
          <a:p>
            <a:r>
              <a:rPr lang="en-US" sz="3200" dirty="0" smtClean="0">
                <a:latin typeface="Kruti Dev 050 Wide" pitchFamily="2" charset="0"/>
              </a:rPr>
              <a:t>2-forj.kkRed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</a:t>
            </a:r>
          </a:p>
          <a:p>
            <a:r>
              <a:rPr lang="en-US" sz="3200" dirty="0" smtClean="0">
                <a:latin typeface="Kruti Dev 050 Wide" pitchFamily="2" charset="0"/>
              </a:rPr>
              <a:t>3-izknsf’kd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</a:t>
            </a:r>
          </a:p>
          <a:p>
            <a:r>
              <a:rPr lang="en-US" sz="3200" dirty="0" smtClean="0">
                <a:latin typeface="Kruti Dev 050 Wide" pitchFamily="2" charset="0"/>
              </a:rPr>
              <a:t>4-rqyuk</a:t>
            </a:r>
            <a:r>
              <a:rPr lang="en-IN" sz="3200" dirty="0" smtClean="0">
                <a:latin typeface="Kruti Dev 050 Wide" pitchFamily="2" charset="0"/>
              </a:rPr>
              <a:t>R</a:t>
            </a:r>
            <a:r>
              <a:rPr lang="en-US" sz="3200" dirty="0" err="1" smtClean="0">
                <a:latin typeface="Kruti Dev 050 Wide" pitchFamily="2" charset="0"/>
              </a:rPr>
              <a:t>ed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</a:t>
            </a:r>
          </a:p>
          <a:p>
            <a:r>
              <a:rPr lang="en-US" sz="3200" dirty="0" smtClean="0">
                <a:latin typeface="Kruti Dev 050 Wide" pitchFamily="2" charset="0"/>
              </a:rPr>
              <a:t>5-lkaf[;dh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>
                <a:latin typeface="Kruti Dev 050 Wide" pitchFamily="2" charset="0"/>
              </a:rPr>
              <a:t>&amp;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6-cgqfo/k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</a:p>
          <a:p>
            <a:r>
              <a:rPr lang="en-US" sz="3200" dirty="0" smtClean="0">
                <a:latin typeface="Kruti Dev 050 Wide" pitchFamily="2" charset="0"/>
              </a:rPr>
              <a:t>7-oSKkfud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&amp;</a:t>
            </a:r>
          </a:p>
          <a:p>
            <a:endParaRPr lang="en-US" sz="3200" dirty="0">
              <a:latin typeface="Kruti Dev 050 Wide" pitchFamily="2" charset="0"/>
            </a:endParaRPr>
          </a:p>
          <a:p>
            <a:endParaRPr lang="en-US" sz="3200" dirty="0" smtClean="0">
              <a:latin typeface="Kruti Dev 050 Wide" pitchFamily="2" charset="0"/>
            </a:endParaRPr>
          </a:p>
          <a:p>
            <a:endParaRPr lang="en-US" sz="3200" dirty="0">
              <a:latin typeface="Kruti Dev 050 Wide" pitchFamily="2" charset="0"/>
            </a:endParaRPr>
          </a:p>
          <a:p>
            <a:endParaRPr lang="en-US" sz="3200" dirty="0" smtClean="0">
              <a:latin typeface="Kruti Dev 050 Wide" pitchFamily="2" charset="0"/>
            </a:endParaRPr>
          </a:p>
          <a:p>
            <a:endParaRPr lang="en-US" sz="3200" dirty="0" smtClean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7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30"/>
            <a:ext cx="10945654" cy="41574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Kruti Dev 050 Wide" pitchFamily="2" charset="0"/>
              </a:rPr>
              <a:t>,[</a:t>
            </a:r>
            <a:r>
              <a:rPr lang="en-US" sz="4000" dirty="0" err="1" smtClean="0">
                <a:latin typeface="Kruti Dev 050 Wide" pitchFamily="2" charset="0"/>
              </a:rPr>
              <a:t>kkn;k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fof’k"V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fidkpk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vH;kl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gk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rkyqdk</a:t>
            </a:r>
            <a:r>
              <a:rPr lang="en-US" sz="4000" dirty="0" smtClean="0">
                <a:latin typeface="Kruti Dev 050 Wide" pitchFamily="2" charset="0"/>
              </a:rPr>
              <a:t>] </a:t>
            </a:r>
            <a:r>
              <a:rPr lang="en-US" sz="4000" dirty="0" err="1" smtClean="0">
                <a:latin typeface="Kruti Dev 050 Wide" pitchFamily="2" charset="0"/>
              </a:rPr>
              <a:t>ftYgk</a:t>
            </a:r>
            <a:r>
              <a:rPr lang="en-US" sz="4000" dirty="0">
                <a:latin typeface="Kruti Dev 050 Wide" pitchFamily="2" charset="0"/>
              </a:rPr>
              <a:t>]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jkT</a:t>
            </a:r>
            <a:r>
              <a:rPr lang="en-US" sz="4000" dirty="0" smtClean="0">
                <a:latin typeface="Kruti Dev 050 Wide" pitchFamily="2" charset="0"/>
              </a:rPr>
              <a:t>;] </a:t>
            </a:r>
            <a:r>
              <a:rPr lang="en-US" sz="4000" dirty="0" err="1" smtClean="0">
                <a:latin typeface="Kruti Dev 050 Wide" pitchFamily="2" charset="0"/>
              </a:rPr>
              <a:t>ns’k</a:t>
            </a:r>
            <a:r>
              <a:rPr lang="en-US" sz="4000" dirty="0" smtClean="0">
                <a:latin typeface="Kruti Dev 050 Wide" pitchFamily="2" charset="0"/>
              </a:rPr>
              <a:t> o [</a:t>
            </a:r>
            <a:r>
              <a:rPr lang="en-US" sz="4000" dirty="0" err="1" smtClean="0">
                <a:latin typeface="Kruti Dev 050 Wide" pitchFamily="2" charset="0"/>
              </a:rPr>
              <a:t>kaM</a:t>
            </a:r>
            <a:r>
              <a:rPr lang="en-US" sz="4000" dirty="0" smtClean="0">
                <a:latin typeface="Kruti Dev 050 Wide" pitchFamily="2" charset="0"/>
              </a:rPr>
              <a:t> ;k </a:t>
            </a:r>
            <a:r>
              <a:rPr lang="en-US" sz="4000" dirty="0" err="1" smtClean="0">
                <a:latin typeface="Kruti Dev 050 Wide" pitchFamily="2" charset="0"/>
              </a:rPr>
              <a:t>ikrGhoj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dsyk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tkrks</a:t>
            </a:r>
            <a:r>
              <a:rPr lang="en-US" sz="4000" dirty="0" smtClean="0">
                <a:latin typeface="Kruti Dev 050 Wide" pitchFamily="2" charset="0"/>
              </a:rPr>
              <a:t>- </a:t>
            </a:r>
            <a:r>
              <a:rPr lang="en-US" sz="4000" dirty="0" err="1" smtClean="0">
                <a:latin typeface="Kruti Dev 050 Wide" pitchFamily="2" charset="0"/>
              </a:rPr>
              <a:t>mnk</a:t>
            </a:r>
            <a:r>
              <a:rPr lang="en-US" sz="4000" dirty="0" smtClean="0">
                <a:latin typeface="Kruti Dev 050 Wide" pitchFamily="2" charset="0"/>
              </a:rPr>
              <a:t>- </a:t>
            </a:r>
            <a:r>
              <a:rPr lang="en-US" sz="4000" dirty="0" err="1" smtClean="0">
                <a:latin typeface="Kruti Dev 050 Wide" pitchFamily="2" charset="0"/>
              </a:rPr>
              <a:t>xOgkph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dhaok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dkilkph</a:t>
            </a:r>
            <a:r>
              <a:rPr lang="en-US" sz="4000" dirty="0" smtClean="0">
                <a:latin typeface="Kruti Dev 050 Wide" pitchFamily="2" charset="0"/>
              </a:rPr>
              <a:t> '</a:t>
            </a:r>
            <a:r>
              <a:rPr lang="en-US" sz="4000" dirty="0" err="1" smtClean="0">
                <a:latin typeface="Kruti Dev 050 Wide" pitchFamily="2" charset="0"/>
              </a:rPr>
              <a:t>ksrh</a:t>
            </a:r>
            <a:r>
              <a:rPr lang="en-US" sz="4000" dirty="0" smtClean="0">
                <a:latin typeface="Kruti Dev 050 Wide" pitchFamily="2" charset="0"/>
              </a:rPr>
              <a:t> ml] </a:t>
            </a:r>
            <a:r>
              <a:rPr lang="en-US" sz="4000" dirty="0" err="1" smtClean="0">
                <a:latin typeface="Kruti Dev 050 Wide" pitchFamily="2" charset="0"/>
              </a:rPr>
              <a:t>QGckx</a:t>
            </a:r>
            <a:r>
              <a:rPr lang="en-US" sz="4000" dirty="0" smtClean="0">
                <a:latin typeface="Kruti Dev 050 Wide" pitchFamily="2" charset="0"/>
              </a:rPr>
              <a:t> b- '</a:t>
            </a:r>
            <a:r>
              <a:rPr lang="en-US" sz="4000" dirty="0" err="1" smtClean="0">
                <a:latin typeface="Kruti Dev 050 Wide" pitchFamily="2" charset="0"/>
              </a:rPr>
              <a:t>ksrhps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foospu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o.kZukRed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Ik</a:t>
            </a:r>
            <a:r>
              <a:rPr lang="en-US" sz="4000" dirty="0" smtClean="0">
                <a:latin typeface="Kruti Dev 050 Wide" pitchFamily="2" charset="0"/>
              </a:rPr>
              <a:t>/</a:t>
            </a:r>
            <a:r>
              <a:rPr lang="en-US" sz="4000" dirty="0" err="1" smtClean="0">
                <a:latin typeface="Kruti Dev 050 Wide" pitchFamily="2" charset="0"/>
              </a:rPr>
              <a:t>nrhus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dsys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tkrs</a:t>
            </a:r>
            <a:r>
              <a:rPr lang="en-US" sz="4000" dirty="0" smtClean="0">
                <a:latin typeface="Kruti Dev 050 Wide" pitchFamily="2" charset="0"/>
              </a:rPr>
              <a:t>- </a:t>
            </a:r>
            <a:r>
              <a:rPr lang="en-US" sz="4000" dirty="0" err="1" smtClean="0">
                <a:latin typeface="Kruti Dev 050 Wide" pitchFamily="2" charset="0"/>
              </a:rPr>
              <a:t>rlsp</a:t>
            </a:r>
            <a:r>
              <a:rPr lang="en-US" sz="4000" dirty="0" smtClean="0">
                <a:latin typeface="Kruti Dev 050 Wide" pitchFamily="2" charset="0"/>
              </a:rPr>
              <a:t> ;k </a:t>
            </a:r>
            <a:r>
              <a:rPr lang="en-US" sz="4000" dirty="0" err="1" smtClean="0">
                <a:latin typeface="Kruti Dev 050 Wide" pitchFamily="2" charset="0"/>
              </a:rPr>
              <a:t>fidklkBh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Ykkx.kkÚ;k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vko</a:t>
            </a:r>
            <a:r>
              <a:rPr lang="en-US" sz="4000" dirty="0" smtClean="0">
                <a:latin typeface="Kruti Dev 050 Wide" pitchFamily="2" charset="0"/>
              </a:rPr>
              <a:t>’;d </a:t>
            </a:r>
            <a:r>
              <a:rPr lang="en-US" sz="4000" dirty="0" err="1" smtClean="0">
                <a:latin typeface="Kruti Dev 050 Wide" pitchFamily="2" charset="0"/>
              </a:rPr>
              <a:t>ifjLFkhrhpsgh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o.kZu</a:t>
            </a:r>
            <a:r>
              <a:rPr lang="en-US" sz="4000" dirty="0" smtClean="0">
                <a:latin typeface="Kruti Dev 050 Wide" pitchFamily="2" charset="0"/>
              </a:rPr>
              <a:t> d:u v/;;u </a:t>
            </a:r>
            <a:r>
              <a:rPr lang="en-US" sz="4000" dirty="0" err="1" smtClean="0">
                <a:latin typeface="Kruti Dev 050 Wide" pitchFamily="2" charset="0"/>
              </a:rPr>
              <a:t>dsys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tkrs</a:t>
            </a:r>
            <a:r>
              <a:rPr lang="en-US" sz="4000" dirty="0" smtClean="0">
                <a:latin typeface="Kruti Dev 050 Wide" pitchFamily="2" charset="0"/>
              </a:rPr>
              <a:t>- </a:t>
            </a:r>
            <a:r>
              <a:rPr lang="en-US" sz="4000" dirty="0" err="1" smtClean="0">
                <a:latin typeface="Kruti Dev 050 Wide" pitchFamily="2" charset="0"/>
              </a:rPr>
              <a:t>Eg.kwu</a:t>
            </a:r>
            <a:r>
              <a:rPr lang="en-US" sz="4000" dirty="0" smtClean="0">
                <a:latin typeface="Kruti Dev 050 Wide" pitchFamily="2" charset="0"/>
              </a:rPr>
              <a:t> d`"</a:t>
            </a:r>
            <a:r>
              <a:rPr lang="en-US" sz="4000" dirty="0" err="1" smtClean="0">
                <a:latin typeface="Kruti Dev 050 Wide" pitchFamily="2" charset="0"/>
              </a:rPr>
              <a:t>kh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Hkwxksykps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Lo:Ik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gs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o.kZukRed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vlysys</a:t>
            </a:r>
            <a:r>
              <a:rPr lang="en-US" sz="4000" dirty="0" smtClean="0">
                <a:latin typeface="Kruti Dev 050 Wide" pitchFamily="2" charset="0"/>
              </a:rPr>
              <a:t> </a:t>
            </a:r>
            <a:r>
              <a:rPr lang="en-US" sz="4000" dirty="0" err="1" smtClean="0">
                <a:latin typeface="Kruti Dev 050 Wide" pitchFamily="2" charset="0"/>
              </a:rPr>
              <a:t>fnlwu</a:t>
            </a:r>
            <a:r>
              <a:rPr lang="en-US" sz="4000" dirty="0" smtClean="0">
                <a:latin typeface="Kruti Dev 050 Wide" pitchFamily="2" charset="0"/>
              </a:rPr>
              <a:t> ;</a:t>
            </a:r>
            <a:r>
              <a:rPr lang="en-US" sz="4000" dirty="0" err="1" smtClean="0">
                <a:latin typeface="Kruti Dev 050 Wide" pitchFamily="2" charset="0"/>
              </a:rPr>
              <a:t>srs</a:t>
            </a:r>
            <a:r>
              <a:rPr lang="en-US" sz="4000" dirty="0" smtClean="0">
                <a:latin typeface="Kruti Dev 050 Wide" pitchFamily="2" charset="0"/>
              </a:rPr>
              <a:t>-</a:t>
            </a:r>
            <a:endParaRPr lang="en-US" sz="4000" dirty="0">
              <a:latin typeface="Kruti Dev 050 Wide" pitchFamily="2" charset="0"/>
            </a:endParaRPr>
          </a:p>
          <a:p>
            <a:endParaRPr lang="en-US" sz="3200" dirty="0" smtClean="0">
              <a:latin typeface="Kruti Dev 050 Wide" pitchFamily="2" charset="0"/>
            </a:endParaRPr>
          </a:p>
          <a:p>
            <a:endParaRPr lang="en-US" dirty="0">
              <a:latin typeface="Kruti Dev 050 Wide" pitchFamily="2" charset="0"/>
            </a:endParaRPr>
          </a:p>
          <a:p>
            <a:pPr marL="109728" indent="0">
              <a:buNone/>
            </a:pPr>
            <a:endParaRPr lang="en-US" dirty="0" smtClean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1-Ok.kZukRed </a:t>
            </a:r>
            <a:r>
              <a:rPr lang="en-US" dirty="0" err="1" smtClean="0">
                <a:latin typeface="Kruti Dev 050 Wide" pitchFamily="2" charset="0"/>
              </a:rPr>
              <a:t>Lo:i</a:t>
            </a:r>
            <a:r>
              <a:rPr lang="en-US" dirty="0" smtClean="0">
                <a:latin typeface="Kruti Dev 050 Wide" pitchFamily="2" charset="0"/>
              </a:rPr>
              <a:t>&amp;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676400"/>
            <a:ext cx="10945654" cy="39623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Kruti Dev 050 Wide" pitchFamily="2" charset="0"/>
              </a:rPr>
              <a:t>d`"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Hkwxksykr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fofo</a:t>
            </a:r>
            <a:r>
              <a:rPr lang="en-US" sz="3600" dirty="0" smtClean="0">
                <a:latin typeface="Kruti Dev 050 Wide" pitchFamily="2" charset="0"/>
              </a:rPr>
              <a:t>/k </a:t>
            </a:r>
            <a:r>
              <a:rPr lang="en-US" sz="3600" dirty="0" err="1" smtClean="0">
                <a:latin typeface="Kruti Dev 050 Wide" pitchFamily="2" charset="0"/>
              </a:rPr>
              <a:t>fidkapk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R;k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kkyhy</a:t>
            </a:r>
            <a:r>
              <a:rPr lang="en-US" sz="3600" dirty="0" smtClean="0">
                <a:latin typeface="Kruti Dev 050 Wide" pitchFamily="2" charset="0"/>
              </a:rPr>
              <a:t> {</a:t>
            </a:r>
            <a:r>
              <a:rPr lang="en-US" sz="3600" dirty="0" err="1" smtClean="0">
                <a:latin typeface="Kruti Dev 050 Wide" pitchFamily="2" charset="0"/>
              </a:rPr>
              <a:t>ks</a:t>
            </a:r>
            <a:r>
              <a:rPr lang="en-US" sz="3600" dirty="0" smtClean="0">
                <a:latin typeface="Kruti Dev 050 Wide" pitchFamily="2" charset="0"/>
              </a:rPr>
              <a:t>=</a:t>
            </a:r>
            <a:r>
              <a:rPr lang="en-US" sz="3600" dirty="0" err="1" smtClean="0">
                <a:latin typeface="Kruti Dev 050 Wide" pitchFamily="2" charset="0"/>
              </a:rPr>
              <a:t>kapk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forj.kkRed</a:t>
            </a:r>
            <a:r>
              <a:rPr lang="en-US" sz="3600" dirty="0" smtClean="0">
                <a:latin typeface="Kruti Dev 050 Wide" pitchFamily="2" charset="0"/>
              </a:rPr>
              <a:t> i/</a:t>
            </a:r>
            <a:r>
              <a:rPr lang="en-US" sz="3600" dirty="0" err="1" smtClean="0">
                <a:latin typeface="Kruti Dev 050 Wide" pitchFamily="2" charset="0"/>
              </a:rPr>
              <a:t>nrhus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dsyk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tkrks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r>
              <a:rPr lang="en-US" sz="3600" dirty="0" err="1" smtClean="0">
                <a:latin typeface="Kruti Dev 050 Wide" pitchFamily="2" charset="0"/>
              </a:rPr>
              <a:t>mnk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r>
              <a:rPr lang="en-US" sz="3600" dirty="0" err="1" smtClean="0">
                <a:latin typeface="Kruti Dev 050 Wide" pitchFamily="2" charset="0"/>
              </a:rPr>
              <a:t>txke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vk</a:t>
            </a:r>
            <a:r>
              <a:rPr lang="en-US" sz="3600" dirty="0" smtClean="0">
                <a:latin typeface="Kruti Dev 050 Wide" pitchFamily="2" charset="0"/>
              </a:rPr>
              <a:t>&lt;</a:t>
            </a:r>
            <a:r>
              <a:rPr lang="en-US" sz="3600" dirty="0" err="1" smtClean="0">
                <a:latin typeface="Kruti Dev 050 Wide" pitchFamily="2" charset="0"/>
              </a:rPr>
              <a:t>G.kkÚ;k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fofo</a:t>
            </a:r>
            <a:r>
              <a:rPr lang="en-US" sz="3600" dirty="0" smtClean="0">
                <a:latin typeface="Kruti Dev 050 Wide" pitchFamily="2" charset="0"/>
              </a:rPr>
              <a:t>/k </a:t>
            </a:r>
            <a:r>
              <a:rPr lang="en-US" sz="3600" dirty="0" err="1" smtClean="0">
                <a:latin typeface="Kruti Dev 050 Wide" pitchFamily="2" charset="0"/>
              </a:rPr>
              <a:t>fidkaps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forj.k</a:t>
            </a:r>
            <a:r>
              <a:rPr lang="en-US" sz="3600" dirty="0" smtClean="0">
                <a:latin typeface="Kruti Dev 050 Wide" pitchFamily="2" charset="0"/>
              </a:rPr>
              <a:t> ¼xgw] </a:t>
            </a:r>
            <a:r>
              <a:rPr lang="en-US" sz="3600" dirty="0" err="1" smtClean="0">
                <a:latin typeface="Kruti Dev 050 Wide" pitchFamily="2" charset="0"/>
              </a:rPr>
              <a:t>rkanwG</a:t>
            </a:r>
            <a:r>
              <a:rPr lang="en-US" sz="3600" dirty="0" smtClean="0">
                <a:latin typeface="Kruti Dev 050 Wide" pitchFamily="2" charset="0"/>
              </a:rPr>
              <a:t>] ml] </a:t>
            </a:r>
            <a:r>
              <a:rPr lang="en-US" sz="3600" dirty="0" err="1" smtClean="0">
                <a:latin typeface="Kruti Dev 050 Wide" pitchFamily="2" charset="0"/>
              </a:rPr>
              <a:t>QGckx</a:t>
            </a:r>
            <a:r>
              <a:rPr lang="en-US" sz="3600" dirty="0" smtClean="0">
                <a:latin typeface="Kruti Dev 050 Wide" pitchFamily="2" charset="0"/>
              </a:rPr>
              <a:t> b-½ ,[</a:t>
            </a:r>
            <a:r>
              <a:rPr lang="en-US" sz="3600" dirty="0" err="1" smtClean="0">
                <a:latin typeface="Kruti Dev 050 Wide" pitchFamily="2" charset="0"/>
              </a:rPr>
              <a:t>kkn;k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fidkpk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forj.kkRed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djr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vlrkauk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rkywdk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ftYgk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jkT</a:t>
            </a:r>
            <a:r>
              <a:rPr lang="en-US" sz="3600" dirty="0" smtClean="0">
                <a:latin typeface="Kruti Dev 050 Wide" pitchFamily="2" charset="0"/>
              </a:rPr>
              <a:t>;] </a:t>
            </a:r>
            <a:r>
              <a:rPr lang="en-US" sz="3600" dirty="0" err="1" smtClean="0">
                <a:latin typeface="Kruti Dev 050 Wide" pitchFamily="2" charset="0"/>
              </a:rPr>
              <a:t>ns’k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tkxfrd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ikrGhojgh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dsyk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tkrks</a:t>
            </a:r>
            <a:r>
              <a:rPr lang="en-US" sz="3600" dirty="0" smtClean="0">
                <a:latin typeface="Kruti Dev 050 Wide" pitchFamily="2" charset="0"/>
              </a:rPr>
              <a:t>-</a:t>
            </a:r>
            <a:endParaRPr lang="en-IN" sz="36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2-forj.kkRed </a:t>
            </a:r>
            <a:r>
              <a:rPr lang="en-US" dirty="0" err="1" smtClean="0">
                <a:latin typeface="Kruti Dev 050 Wide" pitchFamily="2" charset="0"/>
              </a:rPr>
              <a:t>Lo:i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95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081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Hkwxksyke</a:t>
            </a:r>
            <a:r>
              <a:rPr lang="en-US" sz="3200" dirty="0" smtClean="0">
                <a:latin typeface="Kruti Dev 050 Wide" pitchFamily="2" charset="0"/>
              </a:rPr>
              <a:t>/;s ;</a:t>
            </a:r>
            <a:r>
              <a:rPr lang="en-US" sz="3200" dirty="0" err="1" smtClean="0">
                <a:latin typeface="Kruti Dev 050 Wide" pitchFamily="2" charset="0"/>
              </a:rPr>
              <a:t>s.kkÚ;k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fo"k;kaph</a:t>
            </a:r>
            <a:r>
              <a:rPr lang="en-US" sz="3200" dirty="0" smtClean="0">
                <a:latin typeface="Kruti Dev 050 Wide" pitchFamily="2" charset="0"/>
              </a:rPr>
              <a:t> foHkkx.kh </a:t>
            </a:r>
            <a:r>
              <a:rPr lang="en-US" sz="3200" dirty="0" err="1" smtClean="0">
                <a:latin typeface="Kruti Dev 050 Wide" pitchFamily="2" charset="0"/>
              </a:rPr>
              <a:t>izknsf’kd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rks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vf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pkaxY;k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izdkjs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gksrks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gs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foHkkx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izknsf’kd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fdaok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jktdh</a:t>
            </a:r>
            <a:r>
              <a:rPr lang="en-US" sz="3200" dirty="0" smtClean="0">
                <a:latin typeface="Kruti Dev 050 Wide" pitchFamily="2" charset="0"/>
              </a:rPr>
              <a:t>; </a:t>
            </a:r>
            <a:r>
              <a:rPr lang="en-US" sz="3200" dirty="0" err="1" smtClean="0">
                <a:latin typeface="Kruti Dev 050 Wide" pitchFamily="2" charset="0"/>
              </a:rPr>
              <a:t>lhekaP;k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kkjkoj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djrkr</a:t>
            </a:r>
            <a:r>
              <a:rPr lang="en-US" sz="3200" dirty="0" smtClean="0">
                <a:latin typeface="Kruti Dev 050 Wide" pitchFamily="2" charset="0"/>
              </a:rPr>
              <a:t>- ;</a:t>
            </a:r>
            <a:r>
              <a:rPr lang="en-US" sz="3200" dirty="0" err="1" smtClean="0">
                <a:latin typeface="Kruti Dev 050 Wide" pitchFamily="2" charset="0"/>
              </a:rPr>
              <a:t>ke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R;k&amp;R;k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Hkwi</a:t>
            </a:r>
            <a:r>
              <a:rPr lang="en-US" sz="3200" dirty="0" smtClean="0">
                <a:latin typeface="Kruti Dev 050 Wide" pitchFamily="2" charset="0"/>
              </a:rPr>
              <a:t>`"B </a:t>
            </a:r>
            <a:r>
              <a:rPr lang="en-US" sz="3200" dirty="0" err="1" smtClean="0">
                <a:latin typeface="Kruti Dev 050 Wide" pitchFamily="2" charset="0"/>
              </a:rPr>
              <a:t>jpuk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e`nk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gokeku</a:t>
            </a:r>
            <a:r>
              <a:rPr lang="en-US" sz="3200" dirty="0" smtClean="0">
                <a:latin typeface="Kruti Dev 050 Wide" pitchFamily="2" charset="0"/>
              </a:rPr>
              <a:t> ;k </a:t>
            </a:r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kVdkapkgh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fopkj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dkj.k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izR;sd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izns’kkrhy</a:t>
            </a:r>
            <a:r>
              <a:rPr lang="en-US" sz="3200" dirty="0" smtClean="0">
                <a:latin typeface="Kruti Dev 050 Wide" pitchFamily="2" charset="0"/>
              </a:rPr>
              <a:t> ’</a:t>
            </a:r>
            <a:r>
              <a:rPr lang="en-US" sz="3200" dirty="0" err="1" smtClean="0">
                <a:latin typeface="Kruti Dev 050 Wide" pitchFamily="2" charset="0"/>
              </a:rPr>
              <a:t>ksrhph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voLFkk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voyacwu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vuqdwy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vl.kkÚ;k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gksrks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3-izknsf’kd </a:t>
            </a:r>
            <a:r>
              <a:rPr lang="en-US" sz="4400" dirty="0" err="1" smtClean="0">
                <a:latin typeface="Kruti Dev 050 Wide" pitchFamily="2" charset="0"/>
              </a:rPr>
              <a:t>Lo:i</a:t>
            </a:r>
            <a:endParaRPr lang="en-IN" sz="4400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63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9288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>
                <a:latin typeface="Kruti Dev 050 Wide" pitchFamily="2" charset="0"/>
              </a:rPr>
              <a:t>d</a:t>
            </a:r>
            <a:r>
              <a:rPr lang="en-US" sz="3200" dirty="0" err="1" smtClean="0">
                <a:latin typeface="Kruti Dev 050 Wide" pitchFamily="2" charset="0"/>
              </a:rPr>
              <a:t>ks.kR;kgh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izns’kkrhy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ifjLFkhrhoj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voyacwu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R;keqGs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fodflr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vfodflr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smtClean="0">
                <a:latin typeface="Kruti Dev 050 Wide" pitchFamily="2" charset="0"/>
              </a:rPr>
              <a:t>&lt;Grs- </a:t>
            </a:r>
            <a:r>
              <a:rPr lang="en-US" sz="3200" dirty="0" err="1" smtClean="0">
                <a:latin typeface="Kruti Dev 050 Wide" pitchFamily="2" charset="0"/>
              </a:rPr>
              <a:t>R;keqGs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izns’kkapk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rqyukRed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</a:p>
          <a:p>
            <a:pPr algn="ctr"/>
            <a:r>
              <a:rPr lang="en-US" sz="3200" dirty="0" err="1" smtClean="0">
                <a:latin typeface="Kruti Dev 050 Wide" pitchFamily="2" charset="0"/>
              </a:rPr>
              <a:t>mnk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jf’k;krhy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xOgkph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Hkkjrkrhy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xOgkph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la;qDr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laLFkkukrhy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d`"kh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vtsZafVukrhy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d`"kh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bR;knhapk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rqyukRed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djrk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srks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4-rqyukRed </a:t>
            </a:r>
            <a:r>
              <a:rPr lang="en-US" dirty="0" err="1" smtClean="0">
                <a:latin typeface="Kruti Dev 050 Wide" pitchFamily="2" charset="0"/>
              </a:rPr>
              <a:t>Lo:i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43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3239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Kruti Dev 050 Wide" pitchFamily="2" charset="0"/>
              </a:rPr>
              <a:t>vyhdMP;k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dkGkr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d`"khpk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QDr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o.kZukRed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rqyukRed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jkghysyk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ulwu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R;ke</a:t>
            </a:r>
            <a:r>
              <a:rPr lang="en-US" sz="2800" dirty="0" smtClean="0">
                <a:latin typeface="Kruti Dev 050 Wide" pitchFamily="2" charset="0"/>
              </a:rPr>
              <a:t>/;s </a:t>
            </a:r>
            <a:r>
              <a:rPr lang="en-US" sz="2800" dirty="0" err="1" smtClean="0">
                <a:latin typeface="Kruti Dev 050 Wide" pitchFamily="2" charset="0"/>
              </a:rPr>
              <a:t>lkaf</a:t>
            </a:r>
            <a:r>
              <a:rPr lang="en-US" sz="2800" dirty="0" smtClean="0">
                <a:latin typeface="Kruti Dev 050 Wide" pitchFamily="2" charset="0"/>
              </a:rPr>
              <a:t>[;dh; </a:t>
            </a:r>
            <a:r>
              <a:rPr lang="en-US" sz="2800" dirty="0" err="1" smtClean="0">
                <a:latin typeface="Kruti Dev 050 Wide" pitchFamily="2" charset="0"/>
              </a:rPr>
              <a:t>Lo:Ik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vkysys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fnlwu</a:t>
            </a:r>
            <a:r>
              <a:rPr lang="en-US" sz="2800" dirty="0" smtClean="0">
                <a:latin typeface="Kruti Dev 050 Wide" pitchFamily="2" charset="0"/>
              </a:rPr>
              <a:t> ;</a:t>
            </a:r>
            <a:r>
              <a:rPr lang="en-US" sz="2800" dirty="0" err="1" smtClean="0">
                <a:latin typeface="Kruti Dev 050 Wide" pitchFamily="2" charset="0"/>
              </a:rPr>
              <a:t>srs</a:t>
            </a:r>
            <a:r>
              <a:rPr lang="en-US" sz="2800" dirty="0" smtClean="0">
                <a:latin typeface="Kruti Dev 050 Wide" pitchFamily="2" charset="0"/>
              </a:rPr>
              <a:t>- </a:t>
            </a:r>
            <a:r>
              <a:rPr lang="en-US" sz="2800" dirty="0" err="1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osxkus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gks.kkÚ;k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la’kks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kukeqGs</a:t>
            </a:r>
            <a:r>
              <a:rPr lang="en-US" sz="2800" dirty="0" smtClean="0">
                <a:latin typeface="Kruti Dev 050 Wide" pitchFamily="2" charset="0"/>
              </a:rPr>
              <a:t> o ok&lt;</a:t>
            </a:r>
            <a:r>
              <a:rPr lang="en-US" sz="2800" dirty="0" err="1" smtClean="0">
                <a:latin typeface="Kruti Dev 050 Wide" pitchFamily="2" charset="0"/>
              </a:rPr>
              <a:t>R;k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yksdla</a:t>
            </a:r>
            <a:r>
              <a:rPr lang="en-US" sz="2800" dirty="0" smtClean="0">
                <a:latin typeface="Kruti Dev 050 Wide" pitchFamily="2" charset="0"/>
              </a:rPr>
              <a:t>[;</a:t>
            </a:r>
            <a:r>
              <a:rPr lang="en-US" sz="2800" dirty="0" err="1" smtClean="0">
                <a:latin typeface="Kruti Dev 050 Wide" pitchFamily="2" charset="0"/>
              </a:rPr>
              <a:t>sP;k</a:t>
            </a:r>
            <a:r>
              <a:rPr lang="en-US" sz="2800" dirty="0" smtClean="0">
                <a:latin typeface="Kruti Dev 050 Wide" pitchFamily="2" charset="0"/>
              </a:rPr>
              <a:t> ok&lt;</a:t>
            </a:r>
            <a:r>
              <a:rPr lang="en-US" sz="2800" dirty="0" err="1" smtClean="0">
                <a:latin typeface="Kruti Dev 050 Wide" pitchFamily="2" charset="0"/>
              </a:rPr>
              <a:t>R;k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ekykP;k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ekx.kheqGs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vH;klkps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Lo:Ik</a:t>
            </a:r>
            <a:r>
              <a:rPr lang="en-US" sz="2800" dirty="0" smtClean="0">
                <a:latin typeface="Kruti Dev 050 Wide" pitchFamily="2" charset="0"/>
              </a:rPr>
              <a:t> la[;</a:t>
            </a:r>
            <a:r>
              <a:rPr lang="en-US" sz="2800" dirty="0" err="1" smtClean="0">
                <a:latin typeface="Kruti Dev 050 Wide" pitchFamily="2" charset="0"/>
              </a:rPr>
              <a:t>kRed</a:t>
            </a:r>
            <a:r>
              <a:rPr lang="en-US" sz="2800" dirty="0" smtClean="0">
                <a:latin typeface="Kruti Dev 050 Wide" pitchFamily="2" charset="0"/>
              </a:rPr>
              <a:t> &gt;</a:t>
            </a:r>
            <a:r>
              <a:rPr lang="en-US" sz="2800" dirty="0" err="1" smtClean="0">
                <a:latin typeface="Kruti Dev 050 Wide" pitchFamily="2" charset="0"/>
              </a:rPr>
              <a:t>kgs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vkgs</a:t>
            </a:r>
            <a:r>
              <a:rPr lang="en-US" sz="2800" dirty="0" smtClean="0">
                <a:latin typeface="Kruti Dev 050 Wide" pitchFamily="2" charset="0"/>
              </a:rPr>
              <a:t>-</a:t>
            </a:r>
          </a:p>
          <a:p>
            <a:pPr lvl="1" algn="just"/>
            <a:r>
              <a:rPr lang="en-US" sz="24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mnk</a:t>
            </a:r>
            <a:r>
              <a:rPr lang="en-US" sz="2800" dirty="0" smtClean="0">
                <a:latin typeface="Kruti Dev 050 Wide" pitchFamily="2" charset="0"/>
              </a:rPr>
              <a:t>- ,[</a:t>
            </a:r>
            <a:r>
              <a:rPr lang="en-US" sz="2800" dirty="0" err="1" smtClean="0">
                <a:latin typeface="Kruti Dev 050 Wide" pitchFamily="2" charset="0"/>
              </a:rPr>
              <a:t>kkn;k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ksrhrhy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fidk</a:t>
            </a:r>
            <a:r>
              <a:rPr lang="en-US" sz="2800" dirty="0" smtClean="0">
                <a:latin typeface="Kruti Dev 050 Wide" pitchFamily="2" charset="0"/>
              </a:rPr>
              <a:t>[</a:t>
            </a:r>
            <a:r>
              <a:rPr lang="en-US" sz="2800" dirty="0" err="1" smtClean="0">
                <a:latin typeface="Kruti Dev 050 Wide" pitchFamily="2" charset="0"/>
              </a:rPr>
              <a:t>kkyhy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smtClean="0">
                <a:latin typeface="Kruti Dev 050 Wide" pitchFamily="2" charset="0"/>
              </a:rPr>
              <a:t>{</a:t>
            </a:r>
            <a:r>
              <a:rPr lang="en-US" sz="2800" dirty="0" err="1" smtClean="0">
                <a:latin typeface="Kruti Dev 050 Wide" pitchFamily="2" charset="0"/>
              </a:rPr>
              <a:t>ks</a:t>
            </a:r>
            <a:r>
              <a:rPr lang="en-US" sz="2800" dirty="0" smtClean="0">
                <a:latin typeface="Kruti Dev 050 Wide" pitchFamily="2" charset="0"/>
              </a:rPr>
              <a:t>=] </a:t>
            </a:r>
            <a:r>
              <a:rPr lang="en-US" sz="2800" dirty="0" err="1" smtClean="0">
                <a:latin typeface="Kruti Dev 050 Wide" pitchFamily="2" charset="0"/>
              </a:rPr>
              <a:t>fidkaps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gsDVjh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mRiknu</a:t>
            </a:r>
            <a:r>
              <a:rPr lang="en-US" sz="2800" dirty="0" smtClean="0">
                <a:latin typeface="Kruti Dev 050 Wide" pitchFamily="2" charset="0"/>
              </a:rPr>
              <a:t>] [</a:t>
            </a:r>
            <a:r>
              <a:rPr lang="en-US" sz="2800" dirty="0" err="1" smtClean="0">
                <a:latin typeface="Kruti Dev 050 Wide" pitchFamily="2" charset="0"/>
              </a:rPr>
              <a:t>krkaps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dhVduk’kdkaps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izek.k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ch&amp;fc;k.kkaps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izek.k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>
                <a:latin typeface="Kruti Dev 050 Wide" pitchFamily="2" charset="0"/>
              </a:rPr>
              <a:t>d`"</a:t>
            </a:r>
            <a:r>
              <a:rPr lang="en-US" sz="2800" dirty="0" err="1" smtClean="0">
                <a:latin typeface="Kruti Dev 050 Wide" pitchFamily="2" charset="0"/>
              </a:rPr>
              <a:t>kh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mRikndrk</a:t>
            </a:r>
            <a:r>
              <a:rPr lang="en-US" sz="2800" dirty="0" smtClean="0">
                <a:latin typeface="Kruti Dev 050 Wide" pitchFamily="2" charset="0"/>
              </a:rPr>
              <a:t> b-?</a:t>
            </a:r>
            <a:r>
              <a:rPr lang="en-US" sz="2800" dirty="0" err="1" smtClean="0">
                <a:latin typeface="Kruti Dev 050 Wide" pitchFamily="2" charset="0"/>
              </a:rPr>
              <a:t>kVdkapk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>
                <a:latin typeface="Kruti Dev 050 Wide" pitchFamily="2" charset="0"/>
              </a:rPr>
              <a:t>lkaf</a:t>
            </a:r>
            <a:r>
              <a:rPr lang="en-US" sz="2800" dirty="0">
                <a:latin typeface="Kruti Dev 050 Wide" pitchFamily="2" charset="0"/>
              </a:rPr>
              <a:t>[;dh; </a:t>
            </a:r>
            <a:r>
              <a:rPr lang="en-US" sz="2800" dirty="0" smtClean="0">
                <a:latin typeface="Kruti Dev 050 Wide" pitchFamily="2" charset="0"/>
              </a:rPr>
              <a:t>i/</a:t>
            </a:r>
            <a:r>
              <a:rPr lang="en-US" sz="2800" dirty="0" err="1" smtClean="0">
                <a:latin typeface="Kruti Dev 050 Wide" pitchFamily="2" charset="0"/>
              </a:rPr>
              <a:t>nrhus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dsyk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tkrks</a:t>
            </a:r>
            <a:r>
              <a:rPr lang="en-US" sz="2400" dirty="0" smtClean="0">
                <a:latin typeface="Kruti Dev 050 Wide" pitchFamily="2" charset="0"/>
              </a:rPr>
              <a:t>-</a:t>
            </a:r>
            <a:endParaRPr lang="en-IN" sz="24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5-lkaf[;dh; </a:t>
            </a:r>
            <a:r>
              <a:rPr lang="en-US" dirty="0" err="1" smtClean="0">
                <a:latin typeface="Kruti Dev 050 Wide" pitchFamily="2" charset="0"/>
              </a:rPr>
              <a:t>Lo:i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08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30"/>
            <a:ext cx="10945654" cy="41574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Hkwxksyke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QDr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fidkapk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ulwu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ke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izkd`frd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tyflapu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Ik’kwikyu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pkjk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mRiku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tfeuhph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e’kkxr</a:t>
            </a:r>
            <a:r>
              <a:rPr lang="en-US" sz="3200" dirty="0" smtClean="0">
                <a:latin typeface="Kruti Dev 050 Wide" pitchFamily="2" charset="0"/>
              </a:rPr>
              <a:t> o i/</a:t>
            </a:r>
            <a:r>
              <a:rPr lang="en-US" sz="3200" dirty="0" err="1" smtClean="0">
                <a:latin typeface="Kruti Dev 050 Wide" pitchFamily="2" charset="0"/>
              </a:rPr>
              <a:t>nrh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fidkaps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izdkj</a:t>
            </a:r>
            <a:r>
              <a:rPr lang="en-US" sz="3200" dirty="0" smtClean="0">
                <a:latin typeface="Kruti Dev 050 Wide" pitchFamily="2" charset="0"/>
              </a:rPr>
              <a:t> o i/</a:t>
            </a:r>
            <a:r>
              <a:rPr lang="en-US" sz="3200" dirty="0" err="1" smtClean="0">
                <a:latin typeface="Kruti Dev 050 Wide" pitchFamily="2" charset="0"/>
              </a:rPr>
              <a:t>nrh</a:t>
            </a:r>
            <a:r>
              <a:rPr lang="en-US" sz="3200" dirty="0" smtClean="0">
                <a:latin typeface="Kruti Dev 050 Wide" pitchFamily="2" charset="0"/>
              </a:rPr>
              <a:t>] '</a:t>
            </a:r>
            <a:r>
              <a:rPr lang="en-US" sz="3200" dirty="0" err="1" smtClean="0">
                <a:latin typeface="Kruti Dev 050 Wide" pitchFamily="2" charset="0"/>
              </a:rPr>
              <a:t>ksrhps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leL;k</a:t>
            </a:r>
            <a:r>
              <a:rPr lang="en-US" sz="3200" dirty="0" smtClean="0">
                <a:latin typeface="Kruti Dev 050 Wide" pitchFamily="2" charset="0"/>
              </a:rPr>
              <a:t>] '</a:t>
            </a:r>
            <a:r>
              <a:rPr lang="en-US" sz="3200" dirty="0" err="1" smtClean="0">
                <a:latin typeface="Kruti Dev 050 Wide" pitchFamily="2" charset="0"/>
              </a:rPr>
              <a:t>ksrhP;k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leL;kaps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mik</a:t>
            </a:r>
            <a:r>
              <a:rPr lang="en-US" sz="3200" dirty="0" smtClean="0">
                <a:latin typeface="Kruti Dev 050 Wide" pitchFamily="2" charset="0"/>
              </a:rPr>
              <a:t>; b- ?</a:t>
            </a:r>
            <a:r>
              <a:rPr lang="en-US" sz="3200" dirty="0" err="1" smtClean="0">
                <a:latin typeface="Kruti Dev 050 Wide" pitchFamily="2" charset="0"/>
              </a:rPr>
              <a:t>kVdkapkgh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R;keqGs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>
                <a:latin typeface="Kruti Dev 050 Wide" pitchFamily="2" charset="0"/>
              </a:rPr>
              <a:t>kh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Hkwxksykps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Lo:Ik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cgwfo</a:t>
            </a:r>
            <a:r>
              <a:rPr lang="en-US" sz="3200" dirty="0" smtClean="0">
                <a:latin typeface="Kruti Dev 050 Wide" pitchFamily="2" charset="0"/>
              </a:rPr>
              <a:t>/k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smtClean="0">
                <a:latin typeface="Kruti Dev 050 Wide" pitchFamily="2" charset="0"/>
              </a:rPr>
              <a:t>&lt;Grs-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6-cgqfo/k </a:t>
            </a:r>
            <a:r>
              <a:rPr lang="en-US" dirty="0" err="1" smtClean="0">
                <a:latin typeface="Kruti Dev 050 Wide" pitchFamily="2" charset="0"/>
              </a:rPr>
              <a:t>Lo:i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7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611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   Defination</vt:lpstr>
      <vt:lpstr>Slide 3</vt:lpstr>
      <vt:lpstr>  1-Ok.kZukRed Lo:i&amp;</vt:lpstr>
      <vt:lpstr>  2-forj.kkRed Lo:i</vt:lpstr>
      <vt:lpstr>  3-izknsf’kd Lo:i</vt:lpstr>
      <vt:lpstr>  4-rqyukRed Lo:i</vt:lpstr>
      <vt:lpstr>  5-lkaf[;dh; Lo:i</vt:lpstr>
      <vt:lpstr>  6-cgqfo/k Lo:i</vt:lpstr>
      <vt:lpstr>  7- oSKkfud Lo:Ik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59</cp:revision>
  <dcterms:created xsi:type="dcterms:W3CDTF">2020-04-22T14:29:34Z</dcterms:created>
  <dcterms:modified xsi:type="dcterms:W3CDTF">2021-08-04T09:22:41Z</dcterms:modified>
</cp:coreProperties>
</file>