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61838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16" y="-276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1712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2138" y="1752602"/>
            <a:ext cx="10337562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2138" y="3611607"/>
            <a:ext cx="10337562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07" y="4953000"/>
            <a:ext cx="12166846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1481330"/>
            <a:ext cx="10945654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02775" y="274641"/>
            <a:ext cx="2364097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41"/>
            <a:ext cx="8411938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85" y="1059712"/>
            <a:ext cx="10337562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7345" y="2931712"/>
            <a:ext cx="6080919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36911" y="3005472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588971" y="3005472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481329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481329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50"/>
            <a:ext cx="10945654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5410200"/>
            <a:ext cx="5373591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78047" y="5410200"/>
            <a:ext cx="5375701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8092" y="1444295"/>
            <a:ext cx="5373591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1444295"/>
            <a:ext cx="5375701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84" y="4876800"/>
            <a:ext cx="9951022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78221" y="5355102"/>
            <a:ext cx="528634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6184" y="274320"/>
            <a:ext cx="9948383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47186" y="6407944"/>
            <a:ext cx="2553986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7878" y="5443402"/>
            <a:ext cx="9526773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046" y="189968"/>
            <a:ext cx="11553746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5649" y="6407945"/>
            <a:ext cx="31264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6" y="4865122"/>
            <a:ext cx="1074060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4050" y="5944936"/>
            <a:ext cx="657120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6021" y="5939011"/>
            <a:ext cx="490842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36" y="5791253"/>
            <a:ext cx="4525196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285" y="5787739"/>
            <a:ext cx="4529445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23570" y="4988440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275630" y="4988440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4050" y="5944936"/>
            <a:ext cx="657120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6021" y="5939011"/>
            <a:ext cx="490842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36" y="5791253"/>
            <a:ext cx="4525196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285" y="5787739"/>
            <a:ext cx="4529445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8092" y="1481329"/>
            <a:ext cx="10945654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47186" y="6407944"/>
            <a:ext cx="2553986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25649" y="6407945"/>
            <a:ext cx="31264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01172" y="6407945"/>
            <a:ext cx="486474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nigavit111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319" y="533400"/>
            <a:ext cx="10972800" cy="4419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“Dissemination of Education for Knowledge, Science and Culture” -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Shikshanmaharashi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Bapuji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alunkhe</a:t>
            </a:r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Swami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Vivekanand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Sanstha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Kolhapur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Padmbhushan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Dr.vasantraodada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patil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Tasgaon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Dist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sangli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Department of Geography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A. Part- I</a:t>
            </a:r>
            <a:r>
              <a:rPr lang="mr-I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Semester- I</a:t>
            </a:r>
            <a:r>
              <a:rPr lang="mr-I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	Online Lecture on </a:t>
            </a:r>
          </a:p>
          <a:p>
            <a:pPr algn="l"/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Agriculture 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Geography’</a:t>
            </a:r>
            <a:r>
              <a:rPr lang="mr-IN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r-IN" sz="4400" dirty="0" smtClean="0">
                <a:solidFill>
                  <a:srgbClr val="00B050"/>
                </a:solidFill>
                <a:latin typeface="Times New Roman" pitchFamily="18" charset="0"/>
                <a:cs typeface="Kokila" pitchFamily="34" charset="0"/>
              </a:rPr>
              <a:t>(कृषि भूगोल)</a:t>
            </a:r>
            <a:endParaRPr lang="mr-IN" sz="4000" dirty="0" smtClean="0">
              <a:solidFill>
                <a:srgbClr val="00B050"/>
              </a:solidFill>
              <a:latin typeface="Times New Roman" pitchFamily="18" charset="0"/>
              <a:cs typeface="Kokila" pitchFamily="34" charset="0"/>
            </a:endParaRPr>
          </a:p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Origin of Agriculture Geography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Arjun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Wagh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Head and Asst. Professor</a:t>
            </a:r>
          </a:p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of Geography</a:t>
            </a:r>
            <a:endParaRPr lang="en-US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sunigavit111@gmail.com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			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(Affiliated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Shivaji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university Kolhapur)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4730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40050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200" dirty="0">
                <a:latin typeface="Kruti Dev 050 Wide" pitchFamily="2" charset="0"/>
              </a:rPr>
              <a:t>'</a:t>
            </a:r>
            <a:r>
              <a:rPr lang="en-US" sz="3200" dirty="0" err="1">
                <a:latin typeface="Kruti Dev 050 Wide" pitchFamily="2" charset="0"/>
              </a:rPr>
              <a:t>ksrhl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smtClean="0">
                <a:latin typeface="Kruti Dev 050 Wide" pitchFamily="2" charset="0"/>
              </a:rPr>
              <a:t>izkjaHk&amp;b-l-3500 </a:t>
            </a:r>
            <a:r>
              <a:rPr lang="en-US" sz="3200" dirty="0" err="1" smtClean="0">
                <a:latin typeface="Kruti Dev 050 Wide" pitchFamily="2" charset="0"/>
              </a:rPr>
              <a:t>o"kkZiwohZ</a:t>
            </a:r>
            <a:endParaRPr lang="en-US" sz="3200" dirty="0" smtClean="0">
              <a:latin typeface="Kruti Dev 050 Wide" pitchFamily="2" charset="0"/>
            </a:endParaRPr>
          </a:p>
          <a:p>
            <a:pPr algn="just"/>
            <a:r>
              <a:rPr lang="en-US" sz="3200" dirty="0" err="1" smtClean="0">
                <a:latin typeface="Kruti Dev 050 Wide" pitchFamily="2" charset="0"/>
              </a:rPr>
              <a:t>ns’k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  <a:r>
              <a:rPr lang="en-US" sz="3200" dirty="0" err="1" smtClean="0">
                <a:latin typeface="Kruti Dev 050 Wide" pitchFamily="2" charset="0"/>
              </a:rPr>
              <a:t>esfDldks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Xokjsekyk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iukek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dksLVkjhdk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lWyokMksj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gaMwjkl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smtClean="0">
                <a:latin typeface="Kruti Dev 050 Wide" pitchFamily="2" charset="0"/>
              </a:rPr>
              <a:t>b-</a:t>
            </a:r>
          </a:p>
          <a:p>
            <a:pPr algn="just"/>
            <a:r>
              <a:rPr lang="en-US" sz="3200" dirty="0">
                <a:latin typeface="Kruti Dev 050 Wide" pitchFamily="2" charset="0"/>
              </a:rPr>
              <a:t>f</a:t>
            </a:r>
            <a:r>
              <a:rPr lang="en-US" sz="3200" dirty="0" smtClean="0">
                <a:latin typeface="Kruti Dev 050 Wide" pitchFamily="2" charset="0"/>
              </a:rPr>
              <a:t>ids &amp; ;k </a:t>
            </a:r>
            <a:r>
              <a:rPr lang="en-US" sz="3200" dirty="0" err="1" smtClean="0">
                <a:latin typeface="Kruti Dev 050 Wide" pitchFamily="2" charset="0"/>
              </a:rPr>
              <a:t>tuu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dasnzkr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dksdks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xgq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edk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VkseWVks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cVkVs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okVk.kk</a:t>
            </a:r>
            <a:endParaRPr lang="en-US" sz="3200" dirty="0" smtClean="0">
              <a:latin typeface="Kruti Dev 050 Wide" pitchFamily="2" charset="0"/>
            </a:endParaRPr>
          </a:p>
          <a:p>
            <a:pPr algn="just"/>
            <a:r>
              <a:rPr lang="en-US" sz="3200" dirty="0" err="1" smtClean="0">
                <a:latin typeface="Kruti Dev 050 Wide" pitchFamily="2" charset="0"/>
              </a:rPr>
              <a:t>mRrj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nf</a:t>
            </a:r>
            <a:r>
              <a:rPr lang="en-US" sz="3200" dirty="0" smtClean="0">
                <a:latin typeface="Kruti Dev 050 Wide" pitchFamily="2" charset="0"/>
              </a:rPr>
              <a:t>{</a:t>
            </a:r>
            <a:r>
              <a:rPr lang="en-US" sz="3200" dirty="0" err="1" smtClean="0">
                <a:latin typeface="Kruti Dev 050 Wide" pitchFamily="2" charset="0"/>
              </a:rPr>
              <a:t>k.k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vesfjdsr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HkksiGk</a:t>
            </a:r>
            <a:r>
              <a:rPr lang="en-US" sz="3200" dirty="0" smtClean="0">
                <a:latin typeface="Kruti Dev 050 Wide" pitchFamily="2" charset="0"/>
              </a:rPr>
              <a:t>] rack[kw] </a:t>
            </a:r>
            <a:r>
              <a:rPr lang="en-US" sz="3200" dirty="0" err="1" smtClean="0">
                <a:latin typeface="Kruti Dev 050 Wide" pitchFamily="2" charset="0"/>
              </a:rPr>
              <a:t>lw;ZQqy</a:t>
            </a:r>
            <a:r>
              <a:rPr lang="en-US" sz="3200" dirty="0" smtClean="0">
                <a:latin typeface="Kruti Dev 050 Wide" pitchFamily="2" charset="0"/>
              </a:rPr>
              <a:t> b-</a:t>
            </a:r>
            <a:endParaRPr lang="en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latin typeface="Kruti Dev 050 Wide" pitchFamily="2" charset="0"/>
              </a:rPr>
              <a:t>		7- </a:t>
            </a:r>
            <a:r>
              <a:rPr lang="en-US" sz="4400" dirty="0">
                <a:latin typeface="Kruti Dev 050 Wide" pitchFamily="2" charset="0"/>
              </a:rPr>
              <a:t>e/; </a:t>
            </a:r>
            <a:r>
              <a:rPr lang="en-US" sz="4400" dirty="0" err="1" smtClean="0">
                <a:latin typeface="Kruti Dev 050 Wide" pitchFamily="2" charset="0"/>
              </a:rPr>
              <a:t>vesfjdk</a:t>
            </a:r>
            <a:r>
              <a:rPr lang="en-US" sz="4400" dirty="0" smtClean="0">
                <a:latin typeface="Kruti Dev 050 Wide" pitchFamily="2" charset="0"/>
              </a:rPr>
              <a:t>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588082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33192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3200" dirty="0">
                <a:latin typeface="Kruti Dev 050 Wide" pitchFamily="2" charset="0"/>
              </a:rPr>
              <a:t>'</a:t>
            </a:r>
            <a:r>
              <a:rPr lang="en-US" sz="3200" dirty="0" err="1">
                <a:latin typeface="Kruti Dev 050 Wide" pitchFamily="2" charset="0"/>
              </a:rPr>
              <a:t>ksrhl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izkjaHk&amp;b-l</a:t>
            </a:r>
            <a:r>
              <a:rPr lang="en-US" sz="3200" dirty="0" smtClean="0">
                <a:latin typeface="Kruti Dev 050 Wide" pitchFamily="2" charset="0"/>
              </a:rPr>
              <a:t>- 7000 </a:t>
            </a:r>
            <a:r>
              <a:rPr lang="en-US" sz="3200" dirty="0" err="1">
                <a:latin typeface="Kruti Dev 050 Wide" pitchFamily="2" charset="0"/>
              </a:rPr>
              <a:t>rs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smtClean="0">
                <a:latin typeface="Kruti Dev 050 Wide" pitchFamily="2" charset="0"/>
              </a:rPr>
              <a:t>3000;kdkGkr </a:t>
            </a:r>
            <a:r>
              <a:rPr lang="en-US" sz="3200" dirty="0" err="1" smtClean="0">
                <a:latin typeface="Kruti Dev 050 Wide" pitchFamily="2" charset="0"/>
              </a:rPr>
              <a:t>lq:okr</a:t>
            </a:r>
            <a:endParaRPr lang="en-US" sz="3200" dirty="0" smtClean="0">
              <a:latin typeface="Kruti Dev 050 Wide" pitchFamily="2" charset="0"/>
            </a:endParaRPr>
          </a:p>
          <a:p>
            <a:pPr algn="just"/>
            <a:r>
              <a:rPr lang="en-US" sz="3200" dirty="0" err="1" smtClean="0">
                <a:latin typeface="Kruti Dev 050 Wide" pitchFamily="2" charset="0"/>
              </a:rPr>
              <a:t>ns’k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  <a:r>
              <a:rPr lang="en-US" sz="3200" dirty="0" err="1" smtClean="0">
                <a:latin typeface="Kruti Dev 050 Wide" pitchFamily="2" charset="0"/>
              </a:rPr>
              <a:t>czk</a:t>
            </a:r>
            <a:r>
              <a:rPr lang="en-US" sz="3200" dirty="0" smtClean="0">
                <a:latin typeface="Kruti Dev 050 Wide" pitchFamily="2" charset="0"/>
              </a:rPr>
              <a:t>&gt;</a:t>
            </a:r>
            <a:r>
              <a:rPr lang="en-US" sz="3200" dirty="0" err="1" smtClean="0">
                <a:latin typeface="Kruti Dev 050 Wide" pitchFamily="2" charset="0"/>
              </a:rPr>
              <a:t>hy</a:t>
            </a:r>
            <a:r>
              <a:rPr lang="en-US" sz="3200" dirty="0" smtClean="0">
                <a:latin typeface="Kruti Dev 050 Wide" pitchFamily="2" charset="0"/>
              </a:rPr>
              <a:t>] is:] </a:t>
            </a:r>
            <a:r>
              <a:rPr lang="en-US" sz="3200" dirty="0" err="1" smtClean="0">
                <a:latin typeface="Kruti Dev 050 Wide" pitchFamily="2" charset="0"/>
              </a:rPr>
              <a:t>vtsZaVhuk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bDosMksj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cksfyOgh;k</a:t>
            </a:r>
            <a:r>
              <a:rPr lang="en-US" sz="3200" dirty="0" smtClean="0">
                <a:latin typeface="Kruti Dev 050 Wide" pitchFamily="2" charset="0"/>
              </a:rPr>
              <a:t> b </a:t>
            </a:r>
            <a:r>
              <a:rPr lang="en-US" sz="3200" dirty="0" err="1" smtClean="0">
                <a:latin typeface="Kruti Dev 050 Wide" pitchFamily="2" charset="0"/>
              </a:rPr>
              <a:t>ns’k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sz="3200" dirty="0">
                <a:latin typeface="Kruti Dev 050 Wide" pitchFamily="2" charset="0"/>
              </a:rPr>
              <a:t>f</a:t>
            </a:r>
            <a:r>
              <a:rPr lang="en-US" sz="3200" dirty="0" smtClean="0">
                <a:latin typeface="Kruti Dev 050 Wide" pitchFamily="2" charset="0"/>
              </a:rPr>
              <a:t>ids &amp; ;k </a:t>
            </a:r>
            <a:r>
              <a:rPr lang="en-US" sz="3200" dirty="0" err="1" smtClean="0">
                <a:latin typeface="Kruti Dev 050 Wide" pitchFamily="2" charset="0"/>
              </a:rPr>
              <a:t>tuu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dsankr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izkeq</a:t>
            </a:r>
            <a:r>
              <a:rPr lang="en-US" sz="3200" dirty="0" smtClean="0">
                <a:latin typeface="Kruti Dev 050 Wide" pitchFamily="2" charset="0"/>
              </a:rPr>
              <a:t>[;</a:t>
            </a:r>
            <a:r>
              <a:rPr lang="en-US" sz="3200" dirty="0" err="1" smtClean="0">
                <a:latin typeface="Kruti Dev 050 Wide" pitchFamily="2" charset="0"/>
              </a:rPr>
              <a:t>kus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cVkVs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jrkGs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rsyfc;k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dan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lks;kchu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smtClean="0">
                <a:latin typeface="Kruti Dev 050 Wide" pitchFamily="2" charset="0"/>
              </a:rPr>
              <a:t>b- </a:t>
            </a:r>
            <a:r>
              <a:rPr lang="en-US" sz="3200" dirty="0" err="1" smtClean="0">
                <a:latin typeface="Kruti Dev 050 Wide" pitchFamily="2" charset="0"/>
              </a:rPr>
              <a:t>fidkaph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lq:okr</a:t>
            </a:r>
            <a:r>
              <a:rPr lang="en-US" sz="3200" dirty="0" smtClean="0">
                <a:latin typeface="Kruti Dev 050 Wide" pitchFamily="2" charset="0"/>
              </a:rPr>
              <a:t> &gt;</a:t>
            </a:r>
            <a:r>
              <a:rPr lang="en-US" sz="3200" dirty="0" err="1" smtClean="0">
                <a:latin typeface="Kruti Dev 050 Wide" pitchFamily="2" charset="0"/>
              </a:rPr>
              <a:t>kyh</a:t>
            </a:r>
            <a:r>
              <a:rPr lang="en-US" sz="3200" dirty="0" smtClean="0">
                <a:latin typeface="Kruti Dev 050 Wide" pitchFamily="2" charset="0"/>
              </a:rPr>
              <a:t>-</a:t>
            </a:r>
            <a:endParaRPr lang="en-US" sz="3200" dirty="0">
              <a:latin typeface="Kruti Dev 050 Wide" pitchFamily="2" charset="0"/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latin typeface="Kruti Dev 050 Wide" pitchFamily="2" charset="0"/>
              </a:rPr>
              <a:t>		8- </a:t>
            </a:r>
            <a:r>
              <a:rPr lang="en-US" sz="4400" dirty="0" err="1">
                <a:latin typeface="Kruti Dev 050 Wide" pitchFamily="2" charset="0"/>
              </a:rPr>
              <a:t>nf</a:t>
            </a:r>
            <a:r>
              <a:rPr lang="en-US" sz="4400" dirty="0">
                <a:latin typeface="Kruti Dev 050 Wide" pitchFamily="2" charset="0"/>
              </a:rPr>
              <a:t>{</a:t>
            </a:r>
            <a:r>
              <a:rPr lang="en-US" sz="4400" dirty="0" err="1">
                <a:latin typeface="Kruti Dev 050 Wide" pitchFamily="2" charset="0"/>
              </a:rPr>
              <a:t>k.k</a:t>
            </a:r>
            <a:r>
              <a:rPr lang="en-US" sz="4400" dirty="0">
                <a:latin typeface="Kruti Dev 050 Wide" pitchFamily="2" charset="0"/>
              </a:rPr>
              <a:t> </a:t>
            </a:r>
            <a:r>
              <a:rPr lang="en-US" sz="4400" dirty="0" err="1" smtClean="0">
                <a:latin typeface="Kruti Dev 050 Wide" pitchFamily="2" charset="0"/>
              </a:rPr>
              <a:t>vesfjdk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35168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800" b="1" dirty="0" err="1" smtClean="0">
                <a:latin typeface="Kruti Dev 050 Wide" pitchFamily="2" charset="0"/>
              </a:rPr>
              <a:t>izLrkouk</a:t>
            </a:r>
            <a:r>
              <a:rPr lang="en-US" sz="2800" b="1" dirty="0" smtClean="0">
                <a:latin typeface="Kruti Dev 050 Wide" pitchFamily="2" charset="0"/>
              </a:rPr>
              <a:t> &amp; </a:t>
            </a:r>
          </a:p>
          <a:p>
            <a:pPr algn="just"/>
            <a:r>
              <a:rPr lang="en-US" sz="2800" dirty="0" err="1" smtClean="0">
                <a:latin typeface="Kruti Dev 050 Wide" pitchFamily="2" charset="0"/>
              </a:rPr>
              <a:t>txke</a:t>
            </a:r>
            <a:r>
              <a:rPr lang="en-US" sz="2800" dirty="0" smtClean="0">
                <a:latin typeface="Kruti Dev 050 Wide" pitchFamily="2" charset="0"/>
              </a:rPr>
              <a:t>/;s '</a:t>
            </a:r>
            <a:r>
              <a:rPr lang="en-US" sz="2800" dirty="0" err="1" smtClean="0">
                <a:latin typeface="Kruti Dev 050 Wide" pitchFamily="2" charset="0"/>
              </a:rPr>
              <a:t>ksrhph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lq:okr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gh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dks.kR;k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izns’kkr</a:t>
            </a:r>
            <a:r>
              <a:rPr lang="en-US" sz="2800" dirty="0" smtClean="0">
                <a:latin typeface="Kruti Dev 050 Wide" pitchFamily="2" charset="0"/>
              </a:rPr>
              <a:t> &gt;</a:t>
            </a:r>
            <a:r>
              <a:rPr lang="en-US" sz="2800" dirty="0" err="1" smtClean="0">
                <a:latin typeface="Kruti Dev 050 Wide" pitchFamily="2" charset="0"/>
              </a:rPr>
              <a:t>kyh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vlkoh</a:t>
            </a:r>
            <a:r>
              <a:rPr lang="en-US" sz="2800" dirty="0" smtClean="0">
                <a:latin typeface="Kruti Dev 050 Wide" pitchFamily="2" charset="0"/>
              </a:rPr>
              <a:t> ;</a:t>
            </a:r>
            <a:r>
              <a:rPr lang="en-US" sz="2800" dirty="0" err="1" smtClean="0">
                <a:latin typeface="Kruti Dev 050 Wide" pitchFamily="2" charset="0"/>
              </a:rPr>
              <a:t>kckcr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vusd</a:t>
            </a:r>
            <a:r>
              <a:rPr lang="en-US" sz="2800" dirty="0" smtClean="0">
                <a:latin typeface="Kruti Dev 050 Wide" pitchFamily="2" charset="0"/>
              </a:rPr>
              <a:t> '</a:t>
            </a:r>
            <a:r>
              <a:rPr lang="en-US" sz="2800" dirty="0" err="1" smtClean="0">
                <a:latin typeface="Kruti Dev 050 Wide" pitchFamily="2" charset="0"/>
              </a:rPr>
              <a:t>kkL</a:t>
            </a:r>
            <a:r>
              <a:rPr lang="en-US" sz="2800" dirty="0" smtClean="0">
                <a:latin typeface="Kruti Dev 050 Wide" pitchFamily="2" charset="0"/>
              </a:rPr>
              <a:t>=</a:t>
            </a:r>
            <a:r>
              <a:rPr lang="en-US" sz="2800" dirty="0" err="1" smtClean="0">
                <a:latin typeface="Kruti Dev 050 Wide" pitchFamily="2" charset="0"/>
              </a:rPr>
              <a:t>Kakph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osxosxGh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ers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vkgsr</a:t>
            </a:r>
            <a:r>
              <a:rPr lang="en-US" sz="2800" dirty="0" smtClean="0">
                <a:latin typeface="Kruti Dev 050 Wide" pitchFamily="2" charset="0"/>
              </a:rPr>
              <a:t>- </a:t>
            </a:r>
            <a:r>
              <a:rPr lang="en-US" sz="2800" dirty="0" err="1" smtClean="0">
                <a:latin typeface="Kruti Dev 050 Wide" pitchFamily="2" charset="0"/>
              </a:rPr>
              <a:t>ijarq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jf’k;u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tSo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Hkwxksy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rK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oWfoykso</a:t>
            </a:r>
            <a:r>
              <a:rPr lang="en-US" sz="2800" dirty="0" smtClean="0">
                <a:latin typeface="Kruti Dev 050 Wide" pitchFamily="2" charset="0"/>
              </a:rPr>
              <a:t> ;</a:t>
            </a:r>
            <a:r>
              <a:rPr lang="en-US" sz="2800" dirty="0" err="1" smtClean="0">
                <a:latin typeface="Kruti Dev 050 Wide" pitchFamily="2" charset="0"/>
              </a:rPr>
              <a:t>kuha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txkrhy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vusd</a:t>
            </a:r>
            <a:r>
              <a:rPr lang="en-US" sz="2800" dirty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Hkkxkapk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vH;kl</a:t>
            </a:r>
            <a:r>
              <a:rPr lang="en-US" sz="2800" dirty="0" smtClean="0">
                <a:latin typeface="Kruti Dev 050 Wide" pitchFamily="2" charset="0"/>
              </a:rPr>
              <a:t> d:u o </a:t>
            </a:r>
            <a:r>
              <a:rPr lang="en-US" sz="2800" dirty="0" err="1" smtClean="0">
                <a:latin typeface="Kruti Dev 050 Wide" pitchFamily="2" charset="0"/>
              </a:rPr>
              <a:t>dqjk.k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la’kks</a:t>
            </a:r>
            <a:r>
              <a:rPr lang="en-US" sz="2800" dirty="0" smtClean="0">
                <a:latin typeface="Kruti Dev 050 Wide" pitchFamily="2" charset="0"/>
              </a:rPr>
              <a:t>/</a:t>
            </a:r>
            <a:r>
              <a:rPr lang="en-US" sz="2800" dirty="0" err="1" smtClean="0">
                <a:latin typeface="Kruti Dev 050 Wide" pitchFamily="2" charset="0"/>
              </a:rPr>
              <a:t>kuko:u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mxekps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izeq</a:t>
            </a:r>
            <a:r>
              <a:rPr lang="en-US" sz="2800" dirty="0" smtClean="0">
                <a:latin typeface="Kruti Dev 050 Wide" pitchFamily="2" charset="0"/>
              </a:rPr>
              <a:t>[k </a:t>
            </a:r>
            <a:r>
              <a:rPr lang="en-US" sz="2800" dirty="0" err="1" smtClean="0">
                <a:latin typeface="Kruti Dev 050 Wide" pitchFamily="2" charset="0"/>
              </a:rPr>
              <a:t>vkB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izdkj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lkafxrys</a:t>
            </a:r>
            <a:r>
              <a:rPr lang="en-US" sz="2800" dirty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vkgsr</a:t>
            </a:r>
            <a:r>
              <a:rPr lang="en-US" sz="2800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sz="2800" dirty="0" err="1" smtClean="0">
                <a:latin typeface="Kruti Dev 050 Wide" pitchFamily="2" charset="0"/>
              </a:rPr>
              <a:t>oWfoykso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>
                <a:latin typeface="Kruti Dev 050 Wide" pitchFamily="2" charset="0"/>
              </a:rPr>
              <a:t>;</a:t>
            </a:r>
            <a:r>
              <a:rPr lang="en-US" sz="2800" dirty="0" err="1">
                <a:latin typeface="Kruti Dev 050 Wide" pitchFamily="2" charset="0"/>
              </a:rPr>
              <a:t>kuh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avkiY;k</a:t>
            </a:r>
            <a:r>
              <a:rPr lang="en-US" sz="2800" dirty="0" smtClean="0">
                <a:latin typeface="Kruti Dev 050 Wide" pitchFamily="2" charset="0"/>
              </a:rPr>
              <a:t> ;k '</a:t>
            </a:r>
            <a:r>
              <a:rPr lang="en-US" sz="2800" dirty="0" err="1" smtClean="0">
                <a:latin typeface="Kruti Dev 050 Wide" pitchFamily="2" charset="0"/>
              </a:rPr>
              <a:t>ksrh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mxekP;k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izns’kkaph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ekghrh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txkleksj</a:t>
            </a:r>
            <a:r>
              <a:rPr lang="en-US" sz="2800" dirty="0" smtClean="0">
                <a:latin typeface="Kruti Dev 050 Wide" pitchFamily="2" charset="0"/>
              </a:rPr>
              <a:t> 1949 </a:t>
            </a:r>
            <a:r>
              <a:rPr lang="en-US" sz="2800" dirty="0" err="1" smtClean="0">
                <a:latin typeface="Kruti Dev 050 Wide" pitchFamily="2" charset="0"/>
              </a:rPr>
              <a:t>lkyh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vk.kyh</a:t>
            </a:r>
            <a:r>
              <a:rPr lang="en-US" sz="2800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sz="2800" dirty="0" smtClean="0">
                <a:latin typeface="Kruti Dev 050 Wide" pitchFamily="2" charset="0"/>
              </a:rPr>
              <a:t>;</a:t>
            </a:r>
            <a:r>
              <a:rPr lang="en-US" sz="2800" dirty="0" err="1" smtClean="0">
                <a:latin typeface="Kruti Dev 050 Wide" pitchFamily="2" charset="0"/>
              </a:rPr>
              <a:t>kizdkjkauk</a:t>
            </a:r>
            <a:r>
              <a:rPr lang="en-US" sz="2800" dirty="0" smtClean="0">
                <a:latin typeface="Kruti Dev 050 Wide" pitchFamily="2" charset="0"/>
              </a:rPr>
              <a:t> '</a:t>
            </a:r>
            <a:r>
              <a:rPr lang="en-US" sz="2800" dirty="0" err="1" smtClean="0">
                <a:latin typeface="Kruti Dev 050 Wide" pitchFamily="2" charset="0"/>
              </a:rPr>
              <a:t>ksrhph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tuu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dsanzs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vlsgh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Eg.krkr</a:t>
            </a:r>
            <a:r>
              <a:rPr lang="en-US" sz="2800" dirty="0">
                <a:latin typeface="Kruti Dev 050 Wide" pitchFamily="2" charset="0"/>
              </a:rPr>
              <a:t>-</a:t>
            </a:r>
            <a:endParaRPr lang="en-IN" sz="2800" dirty="0">
              <a:latin typeface="Kruti Dev 050 Wid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latin typeface="Kruti Dev 050 Wide" pitchFamily="2" charset="0"/>
              </a:rPr>
              <a:t>‘		’</a:t>
            </a:r>
            <a:r>
              <a:rPr lang="en-US" dirty="0" err="1" smtClean="0">
                <a:latin typeface="Kruti Dev 050 Wide" pitchFamily="2" charset="0"/>
              </a:rPr>
              <a:t>ksrhpk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mxe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(Origin of Agriculture)</a:t>
            </a:r>
            <a:endParaRPr lang="en-IN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470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43098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Kruti Dev 050 Wide" pitchFamily="2" charset="0"/>
              </a:rPr>
              <a:t>1- </a:t>
            </a:r>
            <a:r>
              <a:rPr lang="en-US" sz="2800" dirty="0" err="1" smtClean="0">
                <a:latin typeface="Kruti Dev 050 Wide" pitchFamily="2" charset="0"/>
              </a:rPr>
              <a:t>us_R</a:t>
            </a:r>
            <a:r>
              <a:rPr lang="en-US" sz="2800" dirty="0" smtClean="0">
                <a:latin typeface="Kruti Dev 050 Wide" pitchFamily="2" charset="0"/>
              </a:rPr>
              <a:t>; </a:t>
            </a:r>
            <a:r>
              <a:rPr lang="en-US" sz="2800" dirty="0" err="1" smtClean="0">
                <a:latin typeface="Kruti Dev 050 Wide" pitchFamily="2" charset="0"/>
              </a:rPr>
              <a:t>vkf’k;k</a:t>
            </a:r>
            <a:r>
              <a:rPr lang="en-US" sz="2800" dirty="0" smtClean="0">
                <a:latin typeface="Kruti Dev 050 Wide" pitchFamily="2" charset="0"/>
              </a:rPr>
              <a:t> </a:t>
            </a:r>
          </a:p>
          <a:p>
            <a:r>
              <a:rPr lang="en-US" sz="2800" dirty="0" smtClean="0">
                <a:latin typeface="Kruti Dev 050 Wide" pitchFamily="2" charset="0"/>
              </a:rPr>
              <a:t>2- </a:t>
            </a:r>
            <a:r>
              <a:rPr lang="en-US" sz="2800" dirty="0" err="1" smtClean="0">
                <a:latin typeface="Kruti Dev 050 Wide" pitchFamily="2" charset="0"/>
              </a:rPr>
              <a:t>vkXus</a:t>
            </a:r>
            <a:r>
              <a:rPr lang="en-US" sz="2800" dirty="0" smtClean="0">
                <a:latin typeface="Kruti Dev 050 Wide" pitchFamily="2" charset="0"/>
              </a:rPr>
              <a:t>; </a:t>
            </a:r>
            <a:r>
              <a:rPr lang="en-US" sz="2800" dirty="0" err="1" smtClean="0">
                <a:latin typeface="Kruti Dev 050 Wide" pitchFamily="2" charset="0"/>
              </a:rPr>
              <a:t>vkf’k;k</a:t>
            </a:r>
            <a:endParaRPr lang="en-US" sz="2800" dirty="0" smtClean="0">
              <a:latin typeface="Kruti Dev 050 Wide" pitchFamily="2" charset="0"/>
            </a:endParaRPr>
          </a:p>
          <a:p>
            <a:r>
              <a:rPr lang="en-US" sz="2800" dirty="0" smtClean="0">
                <a:latin typeface="Kruti Dev 050 Wide" pitchFamily="2" charset="0"/>
              </a:rPr>
              <a:t>3- </a:t>
            </a:r>
            <a:r>
              <a:rPr lang="en-US" sz="2800" dirty="0" err="1" smtClean="0">
                <a:latin typeface="Kruti Dev 050 Wide" pitchFamily="2" charset="0"/>
              </a:rPr>
              <a:t>phu</a:t>
            </a:r>
            <a:r>
              <a:rPr lang="en-US" sz="2800" dirty="0" smtClean="0">
                <a:latin typeface="Kruti Dev 050 Wide" pitchFamily="2" charset="0"/>
              </a:rPr>
              <a:t> o </a:t>
            </a:r>
            <a:r>
              <a:rPr lang="en-US" sz="2800" dirty="0" err="1" smtClean="0">
                <a:latin typeface="Kruti Dev 050 Wide" pitchFamily="2" charset="0"/>
              </a:rPr>
              <a:t>tiku</a:t>
            </a:r>
            <a:endParaRPr lang="en-US" sz="2800" dirty="0" smtClean="0">
              <a:latin typeface="Kruti Dev 050 Wide" pitchFamily="2" charset="0"/>
            </a:endParaRPr>
          </a:p>
          <a:p>
            <a:r>
              <a:rPr lang="en-US" sz="2800" dirty="0" smtClean="0">
                <a:latin typeface="Kruti Dev 050 Wide" pitchFamily="2" charset="0"/>
              </a:rPr>
              <a:t>4- e/; </a:t>
            </a:r>
            <a:r>
              <a:rPr lang="en-US" sz="2800" dirty="0" err="1" smtClean="0">
                <a:latin typeface="Kruti Dev 050 Wide" pitchFamily="2" charset="0"/>
              </a:rPr>
              <a:t>vkf’k;k</a:t>
            </a:r>
            <a:endParaRPr lang="en-US" sz="2800" dirty="0" smtClean="0">
              <a:latin typeface="Kruti Dev 050 Wide" pitchFamily="2" charset="0"/>
            </a:endParaRPr>
          </a:p>
          <a:p>
            <a:r>
              <a:rPr lang="en-US" sz="2800" dirty="0" smtClean="0">
                <a:latin typeface="Kruti Dev 050 Wide" pitchFamily="2" charset="0"/>
              </a:rPr>
              <a:t>5- </a:t>
            </a:r>
            <a:r>
              <a:rPr lang="en-US" sz="2800" dirty="0" err="1" smtClean="0">
                <a:latin typeface="Kruti Dev 050 Wide" pitchFamily="2" charset="0"/>
              </a:rPr>
              <a:t>Hkwe</a:t>
            </a:r>
            <a:r>
              <a:rPr lang="en-US" sz="2800" dirty="0" smtClean="0">
                <a:latin typeface="Kruti Dev 050 Wide" pitchFamily="2" charset="0"/>
              </a:rPr>
              <a:t>/; </a:t>
            </a:r>
            <a:r>
              <a:rPr lang="en-US" sz="2800" dirty="0" err="1" smtClean="0">
                <a:latin typeface="Kruti Dev 050 Wide" pitchFamily="2" charset="0"/>
              </a:rPr>
              <a:t>lkxjh</a:t>
            </a:r>
            <a:endParaRPr lang="en-US" sz="2800" dirty="0" smtClean="0">
              <a:latin typeface="Kruti Dev 050 Wide" pitchFamily="2" charset="0"/>
            </a:endParaRPr>
          </a:p>
          <a:p>
            <a:r>
              <a:rPr lang="en-US" sz="2800" dirty="0" smtClean="0">
                <a:latin typeface="Kruti Dev 050 Wide" pitchFamily="2" charset="0"/>
              </a:rPr>
              <a:t>6- </a:t>
            </a:r>
            <a:r>
              <a:rPr lang="en-US" sz="2800" dirty="0" err="1" smtClean="0">
                <a:latin typeface="Kruti Dev 050 Wide" pitchFamily="2" charset="0"/>
              </a:rPr>
              <a:t>vkfQzdk</a:t>
            </a:r>
            <a:endParaRPr lang="en-US" sz="2800" dirty="0" smtClean="0">
              <a:latin typeface="Kruti Dev 050 Wide" pitchFamily="2" charset="0"/>
            </a:endParaRPr>
          </a:p>
          <a:p>
            <a:r>
              <a:rPr lang="en-US" sz="2800" dirty="0" smtClean="0">
                <a:latin typeface="Kruti Dev 050 Wide" pitchFamily="2" charset="0"/>
              </a:rPr>
              <a:t>7- e/; </a:t>
            </a:r>
            <a:r>
              <a:rPr lang="en-US" sz="2800" dirty="0" err="1" smtClean="0">
                <a:latin typeface="Kruti Dev 050 Wide" pitchFamily="2" charset="0"/>
              </a:rPr>
              <a:t>vesfjdk</a:t>
            </a:r>
            <a:endParaRPr lang="en-US" sz="2800" dirty="0" smtClean="0">
              <a:latin typeface="Kruti Dev 050 Wide" pitchFamily="2" charset="0"/>
            </a:endParaRPr>
          </a:p>
          <a:p>
            <a:r>
              <a:rPr lang="en-US" sz="2800" dirty="0" smtClean="0">
                <a:latin typeface="Kruti Dev 050 Wide" pitchFamily="2" charset="0"/>
              </a:rPr>
              <a:t>8- </a:t>
            </a:r>
            <a:r>
              <a:rPr lang="en-US" sz="2800" dirty="0" err="1" smtClean="0">
                <a:latin typeface="Kruti Dev 050 Wide" pitchFamily="2" charset="0"/>
              </a:rPr>
              <a:t>nf</a:t>
            </a:r>
            <a:r>
              <a:rPr lang="en-US" sz="2800" dirty="0" smtClean="0">
                <a:latin typeface="Kruti Dev 050 Wide" pitchFamily="2" charset="0"/>
              </a:rPr>
              <a:t>{</a:t>
            </a:r>
            <a:r>
              <a:rPr lang="en-US" sz="2800" dirty="0" err="1" smtClean="0">
                <a:latin typeface="Kruti Dev 050 Wide" pitchFamily="2" charset="0"/>
              </a:rPr>
              <a:t>k.k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vesfjdk</a:t>
            </a:r>
            <a:endParaRPr lang="en-IN" sz="2800" dirty="0">
              <a:latin typeface="Kruti Dev 050 Wid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'</a:t>
            </a:r>
            <a:r>
              <a:rPr lang="en-US" dirty="0" err="1" smtClean="0">
                <a:latin typeface="Kruti Dev 050 Wide" pitchFamily="2" charset="0"/>
              </a:rPr>
              <a:t>ksrh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mxekps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izdkj</a:t>
            </a:r>
            <a:r>
              <a:rPr lang="en-US" dirty="0" smtClean="0">
                <a:latin typeface="Kruti Dev 050 Wide" pitchFamily="2" charset="0"/>
              </a:rPr>
              <a:t> ¼tuu dsanzs½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119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atin typeface="Kruti Dev 050 Wide" pitchFamily="2" charset="0"/>
              </a:rPr>
              <a:t>'</a:t>
            </a:r>
            <a:r>
              <a:rPr lang="en-US" sz="3200" dirty="0" err="1" smtClean="0">
                <a:latin typeface="Kruti Dev 050 Wide" pitchFamily="2" charset="0"/>
              </a:rPr>
              <a:t>ksrhl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izkjaHk</a:t>
            </a:r>
            <a:r>
              <a:rPr lang="en-US" sz="3200" dirty="0" smtClean="0">
                <a:latin typeface="Kruti Dev 050 Wide" pitchFamily="2" charset="0"/>
              </a:rPr>
              <a:t>&amp; b-l-8000 </a:t>
            </a:r>
            <a:r>
              <a:rPr lang="en-US" sz="3200" dirty="0" err="1" smtClean="0">
                <a:latin typeface="Kruti Dev 050 Wide" pitchFamily="2" charset="0"/>
              </a:rPr>
              <a:t>o"kkZiwohZ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r>
              <a:rPr lang="en-US" sz="3200" dirty="0" err="1" smtClean="0">
                <a:latin typeface="Kruti Dev 050 Wide" pitchFamily="2" charset="0"/>
              </a:rPr>
              <a:t>ns’k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  <a:r>
              <a:rPr lang="en-US" sz="3200" dirty="0" err="1" smtClean="0">
                <a:latin typeface="Kruti Dev 050 Wide" pitchFamily="2" charset="0"/>
              </a:rPr>
              <a:t>rqdhZLFkku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iWysLVkbZu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bjk.k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bjkd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tkWjMkWu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bL</a:t>
            </a:r>
            <a:r>
              <a:rPr lang="en-US" sz="3200" dirty="0" smtClean="0">
                <a:latin typeface="Kruti Dev 050 Wide" pitchFamily="2" charset="0"/>
              </a:rPr>
              <a:t>=</a:t>
            </a:r>
            <a:r>
              <a:rPr lang="en-US" sz="3200" dirty="0" err="1" smtClean="0">
                <a:latin typeface="Kruti Dev 050 Wide" pitchFamily="2" charset="0"/>
              </a:rPr>
              <a:t>kby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yscukWu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fljh;k</a:t>
            </a:r>
            <a:r>
              <a:rPr lang="en-US" sz="3200" dirty="0" smtClean="0">
                <a:latin typeface="Kruti Dev 050 Wide" pitchFamily="2" charset="0"/>
              </a:rPr>
              <a:t> b- ¼ '</a:t>
            </a:r>
            <a:r>
              <a:rPr lang="en-US" sz="3200" dirty="0" err="1" smtClean="0">
                <a:latin typeface="Kruti Dev 050 Wide" pitchFamily="2" charset="0"/>
              </a:rPr>
              <a:t>ksrh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Ik’kqikyukl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lq:okr</a:t>
            </a:r>
            <a:r>
              <a:rPr lang="en-US" sz="3200" dirty="0" smtClean="0">
                <a:latin typeface="Kruti Dev 050 Wide" pitchFamily="2" charset="0"/>
              </a:rPr>
              <a:t> ½ </a:t>
            </a:r>
          </a:p>
          <a:p>
            <a:r>
              <a:rPr lang="en-US" sz="3200" dirty="0" err="1" smtClean="0">
                <a:latin typeface="Kruti Dev 050 Wide" pitchFamily="2" charset="0"/>
              </a:rPr>
              <a:t>mR</a:t>
            </a:r>
            <a:r>
              <a:rPr lang="en-US" sz="3200" dirty="0" smtClean="0">
                <a:latin typeface="Kruti Dev 050 Wide" pitchFamily="2" charset="0"/>
              </a:rPr>
              <a:t>[</a:t>
            </a:r>
            <a:r>
              <a:rPr lang="en-US" sz="3200" dirty="0" err="1" smtClean="0">
                <a:latin typeface="Kruti Dev 050 Wide" pitchFamily="2" charset="0"/>
              </a:rPr>
              <a:t>kuu</a:t>
            </a:r>
            <a:r>
              <a:rPr lang="en-US" sz="3200" dirty="0" smtClean="0">
                <a:latin typeface="Kruti Dev 050 Wide" pitchFamily="2" charset="0"/>
              </a:rPr>
              <a:t> &gt;</a:t>
            </a:r>
            <a:r>
              <a:rPr lang="en-US" sz="3200" dirty="0" err="1" smtClean="0">
                <a:latin typeface="Kruti Dev 050 Wide" pitchFamily="2" charset="0"/>
              </a:rPr>
              <a:t>kysyh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fBdk.ks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  <a:r>
              <a:rPr lang="en-US" sz="3200" dirty="0" err="1" smtClean="0">
                <a:latin typeface="Kruti Dev 050 Wide" pitchFamily="2" charset="0"/>
              </a:rPr>
              <a:t>tsVhdks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Vweksn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gj.k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csrlSnk</a:t>
            </a:r>
            <a:r>
              <a:rPr lang="en-US" sz="3200" dirty="0" smtClean="0">
                <a:latin typeface="Kruti Dev 050 Wide" pitchFamily="2" charset="0"/>
              </a:rPr>
              <a:t> b- ;</a:t>
            </a:r>
            <a:r>
              <a:rPr lang="en-US" sz="3200" dirty="0" err="1" smtClean="0">
                <a:latin typeface="Kruti Dev 050 Wide" pitchFamily="2" charset="0"/>
              </a:rPr>
              <a:t>sFkhy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xgw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ckyhZ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fidkao:u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letrs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r>
              <a:rPr lang="en-US" sz="3200" dirty="0" err="1" smtClean="0">
                <a:latin typeface="Kruti Dev 050 Wide" pitchFamily="2" charset="0"/>
              </a:rPr>
              <a:t>flapukpk</a:t>
            </a:r>
            <a:r>
              <a:rPr lang="en-US" sz="3200" dirty="0" smtClean="0">
                <a:latin typeface="Kruti Dev 050 Wide" pitchFamily="2" charset="0"/>
              </a:rPr>
              <a:t> L=</a:t>
            </a:r>
            <a:r>
              <a:rPr lang="en-US" sz="3200" dirty="0" err="1" smtClean="0">
                <a:latin typeface="Kruti Dev 050 Wide" pitchFamily="2" charset="0"/>
              </a:rPr>
              <a:t>ksr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  <a:r>
              <a:rPr lang="en-US" sz="3200" dirty="0" err="1" smtClean="0">
                <a:latin typeface="Kruti Dev 050 Wide" pitchFamily="2" charset="0"/>
              </a:rPr>
              <a:t>ukbZy</a:t>
            </a:r>
            <a:r>
              <a:rPr lang="en-US" sz="3200" dirty="0" smtClean="0">
                <a:latin typeface="Kruti Dev 050 Wide" pitchFamily="2" charset="0"/>
              </a:rPr>
              <a:t> unh </a:t>
            </a:r>
            <a:r>
              <a:rPr lang="en-US" sz="3200" dirty="0" err="1" smtClean="0">
                <a:latin typeface="Kruti Dev 050 Wide" pitchFamily="2" charset="0"/>
              </a:rPr>
              <a:t>flapuklkBh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okij</a:t>
            </a:r>
            <a:r>
              <a:rPr lang="en-US" sz="3200" dirty="0" smtClean="0">
                <a:latin typeface="Kruti Dev 050 Wide" pitchFamily="2" charset="0"/>
              </a:rPr>
              <a:t> </a:t>
            </a:r>
          </a:p>
          <a:p>
            <a:r>
              <a:rPr lang="en-US" sz="3200" dirty="0">
                <a:latin typeface="Kruti Dev 050 Wide" pitchFamily="2" charset="0"/>
              </a:rPr>
              <a:t>f</a:t>
            </a:r>
            <a:r>
              <a:rPr lang="en-US" sz="3200" dirty="0" smtClean="0">
                <a:latin typeface="Kruti Dev 050 Wide" pitchFamily="2" charset="0"/>
              </a:rPr>
              <a:t>ids &amp; </a:t>
            </a:r>
            <a:r>
              <a:rPr lang="en-US" sz="3200" dirty="0" err="1" smtClean="0">
                <a:latin typeface="Kruti Dev 050 Wide" pitchFamily="2" charset="0"/>
              </a:rPr>
              <a:t>xgw</a:t>
            </a:r>
            <a:r>
              <a:rPr lang="en-US" sz="3200" dirty="0" smtClean="0">
                <a:latin typeface="Kruti Dev 050 Wide" pitchFamily="2" charset="0"/>
              </a:rPr>
              <a:t> ]</a:t>
            </a:r>
            <a:r>
              <a:rPr lang="en-US" sz="3200" dirty="0" err="1" smtClean="0">
                <a:latin typeface="Kruti Dev 050 Wide" pitchFamily="2" charset="0"/>
              </a:rPr>
              <a:t>ckyhZ</a:t>
            </a:r>
            <a:r>
              <a:rPr lang="en-US" sz="3200" dirty="0" smtClean="0">
                <a:latin typeface="Kruti Dev 050 Wide" pitchFamily="2" charset="0"/>
              </a:rPr>
              <a:t>] ¶</a:t>
            </a:r>
            <a:r>
              <a:rPr lang="en-US" sz="3200" dirty="0" err="1" smtClean="0">
                <a:latin typeface="Kruti Dev 050 Wide" pitchFamily="2" charset="0"/>
              </a:rPr>
              <a:t>yWDl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dkank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dksch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ylw.k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QGkaaps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mRiknu</a:t>
            </a:r>
            <a:r>
              <a:rPr lang="en-US" sz="3200" dirty="0" smtClean="0">
                <a:latin typeface="Kruti Dev 050 Wide" pitchFamily="2" charset="0"/>
              </a:rPr>
              <a:t> b-</a:t>
            </a:r>
            <a:endParaRPr lang="en-IN" sz="32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 smtClean="0">
                <a:effectLst/>
                <a:latin typeface="Kruti Dev 050 Wide" pitchFamily="2" charset="0"/>
              </a:rPr>
              <a:t>		1- </a:t>
            </a:r>
            <a:r>
              <a:rPr lang="en-US" sz="4400" dirty="0" err="1">
                <a:effectLst/>
                <a:latin typeface="Kruti Dev 050 Wide" pitchFamily="2" charset="0"/>
              </a:rPr>
              <a:t>us_R</a:t>
            </a:r>
            <a:r>
              <a:rPr lang="en-US" sz="4400" dirty="0">
                <a:effectLst/>
                <a:latin typeface="Kruti Dev 050 Wide" pitchFamily="2" charset="0"/>
              </a:rPr>
              <a:t>; </a:t>
            </a:r>
            <a:r>
              <a:rPr lang="en-US" sz="4400" dirty="0" err="1">
                <a:effectLst/>
                <a:latin typeface="Kruti Dev 050 Wide" pitchFamily="2" charset="0"/>
              </a:rPr>
              <a:t>vkf’k;k</a:t>
            </a:r>
            <a:endParaRPr lang="en-IN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447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392887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sz="3200" dirty="0">
                <a:latin typeface="Kruti Dev 050 Wide" pitchFamily="2" charset="0"/>
              </a:rPr>
              <a:t>'</a:t>
            </a:r>
            <a:r>
              <a:rPr lang="en-US" sz="3200" dirty="0" err="1">
                <a:latin typeface="Kruti Dev 050 Wide" pitchFamily="2" charset="0"/>
              </a:rPr>
              <a:t>ksrhl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err="1">
                <a:latin typeface="Kruti Dev 050 Wide" pitchFamily="2" charset="0"/>
              </a:rPr>
              <a:t>izkjaHk</a:t>
            </a:r>
            <a:r>
              <a:rPr lang="en-US" sz="3200" dirty="0">
                <a:latin typeface="Kruti Dev 050 Wide" pitchFamily="2" charset="0"/>
              </a:rPr>
              <a:t>&amp; </a:t>
            </a:r>
            <a:r>
              <a:rPr lang="en-US" sz="3200" dirty="0" smtClean="0">
                <a:latin typeface="Kruti Dev 050 Wide" pitchFamily="2" charset="0"/>
              </a:rPr>
              <a:t>b-l- 4500 </a:t>
            </a:r>
            <a:r>
              <a:rPr lang="en-US" sz="3200" dirty="0" err="1" smtClean="0">
                <a:latin typeface="Kruti Dev 050 Wide" pitchFamily="2" charset="0"/>
              </a:rPr>
              <a:t>o"kkZiwohZ</a:t>
            </a:r>
            <a:r>
              <a:rPr lang="en-US" sz="3200" dirty="0" smtClean="0">
                <a:latin typeface="Kruti Dev 050 Wide" pitchFamily="2" charset="0"/>
              </a:rPr>
              <a:t>- ¼ '</a:t>
            </a:r>
            <a:r>
              <a:rPr lang="en-US" sz="3200" dirty="0" err="1" smtClean="0">
                <a:latin typeface="Kruti Dev 050 Wide" pitchFamily="2" charset="0"/>
              </a:rPr>
              <a:t>kkL</a:t>
            </a:r>
            <a:r>
              <a:rPr lang="en-US" sz="3200" dirty="0" smtClean="0">
                <a:latin typeface="Kruti Dev 050 Wide" pitchFamily="2" charset="0"/>
              </a:rPr>
              <a:t>=</a:t>
            </a:r>
            <a:r>
              <a:rPr lang="en-US" sz="3200" dirty="0" err="1" smtClean="0">
                <a:latin typeface="Kruti Dev 050 Wide" pitchFamily="2" charset="0"/>
              </a:rPr>
              <a:t>KkaP;k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ers</a:t>
            </a:r>
            <a:r>
              <a:rPr lang="en-US" sz="3200" dirty="0" smtClean="0">
                <a:latin typeface="Kruti Dev 050 Wide" pitchFamily="2" charset="0"/>
              </a:rPr>
              <a:t> ½</a:t>
            </a:r>
          </a:p>
          <a:p>
            <a:pPr algn="just"/>
            <a:r>
              <a:rPr lang="en-US" sz="3200" dirty="0" err="1" smtClean="0">
                <a:latin typeface="Kruti Dev 050 Wide" pitchFamily="2" charset="0"/>
              </a:rPr>
              <a:t>lkWoj</a:t>
            </a:r>
            <a:r>
              <a:rPr lang="en-US" sz="3200" dirty="0" smtClean="0">
                <a:latin typeface="Kruti Dev 050 Wide" pitchFamily="2" charset="0"/>
              </a:rPr>
              <a:t> ;</a:t>
            </a:r>
            <a:r>
              <a:rPr lang="en-US" sz="3200" dirty="0" err="1" smtClean="0">
                <a:latin typeface="Kruti Dev 050 Wide" pitchFamily="2" charset="0"/>
              </a:rPr>
              <a:t>kaP;k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ers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txkrhy</a:t>
            </a:r>
            <a:r>
              <a:rPr lang="en-US" sz="3200" dirty="0" smtClean="0">
                <a:latin typeface="Kruti Dev 050 Wide" pitchFamily="2" charset="0"/>
              </a:rPr>
              <a:t> ,d </a:t>
            </a:r>
            <a:r>
              <a:rPr lang="en-US" sz="3200" dirty="0" err="1" smtClean="0">
                <a:latin typeface="Kruti Dev 050 Wide" pitchFamily="2" charset="0"/>
              </a:rPr>
              <a:t>tqus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tuu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dasnzs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sz="3200" dirty="0" err="1" smtClean="0">
                <a:latin typeface="Kruti Dev 050 Wide" pitchFamily="2" charset="0"/>
              </a:rPr>
              <a:t>iqjk.k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la’kks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kuko:u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Fkk;yaM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Hkkxkr</a:t>
            </a:r>
            <a:r>
              <a:rPr lang="en-US" sz="3200" dirty="0" smtClean="0">
                <a:latin typeface="Kruti Dev 050 Wide" pitchFamily="2" charset="0"/>
              </a:rPr>
              <a:t> b-l-</a:t>
            </a:r>
            <a:r>
              <a:rPr lang="en-US" sz="3200" dirty="0" err="1" smtClean="0">
                <a:latin typeface="Kruti Dev 050 Wide" pitchFamily="2" charset="0"/>
              </a:rPr>
              <a:t>iq</a:t>
            </a:r>
            <a:r>
              <a:rPr lang="en-US" sz="3200" dirty="0" smtClean="0">
                <a:latin typeface="Kruti Dev 050 Wide" pitchFamily="2" charset="0"/>
              </a:rPr>
              <a:t>- '</a:t>
            </a:r>
            <a:r>
              <a:rPr lang="en-US" sz="3200" dirty="0" err="1" smtClean="0">
                <a:latin typeface="Kruti Dev 050 Wide" pitchFamily="2" charset="0"/>
              </a:rPr>
              <a:t>ksaxnk</a:t>
            </a:r>
            <a:r>
              <a:rPr lang="en-US" sz="3200" dirty="0" smtClean="0">
                <a:latin typeface="Kruti Dev 050 Wide" pitchFamily="2" charset="0"/>
              </a:rPr>
              <a:t>.;</a:t>
            </a:r>
            <a:r>
              <a:rPr lang="en-US" sz="3200" dirty="0" err="1" smtClean="0">
                <a:latin typeface="Kruti Dev 050 Wide" pitchFamily="2" charset="0"/>
              </a:rPr>
              <a:t>kph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ykxoM</a:t>
            </a:r>
            <a:endParaRPr lang="en-US" sz="3200" dirty="0" smtClean="0">
              <a:latin typeface="Kruti Dev 050 Wide" pitchFamily="2" charset="0"/>
            </a:endParaRPr>
          </a:p>
          <a:p>
            <a:pPr marL="109728" indent="0" algn="just">
              <a:buNone/>
            </a:pP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ns’k&amp;Hkkjr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ikdhLrku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ckaXykns’k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Jhyadk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Fkk;yWM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eWuekj</a:t>
            </a:r>
            <a:r>
              <a:rPr lang="en-US" sz="3200" dirty="0" smtClean="0">
                <a:latin typeface="Kruti Dev 050 Wide" pitchFamily="2" charset="0"/>
              </a:rPr>
              <a:t>]</a:t>
            </a:r>
            <a:r>
              <a:rPr lang="en-US" sz="3200" dirty="0" err="1" smtClean="0">
                <a:latin typeface="Kruti Dev 050 Wide" pitchFamily="2" charset="0"/>
              </a:rPr>
              <a:t>ykvksl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dacksMh;k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Ogh,ruke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fQyhihUl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baMksusf’k;k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eysf’k;k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smtClean="0">
                <a:latin typeface="Kruti Dev 050 Wide" pitchFamily="2" charset="0"/>
              </a:rPr>
              <a:t>¼Hkkr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Oryza sativa</a:t>
            </a:r>
            <a:r>
              <a:rPr lang="en-US" sz="3200" dirty="0" smtClean="0">
                <a:latin typeface="Kruti Dev 050 Wide" pitchFamily="2" charset="0"/>
              </a:rPr>
              <a:t>½ </a:t>
            </a:r>
            <a:r>
              <a:rPr lang="en-US" sz="3200" dirty="0" err="1" smtClean="0">
                <a:latin typeface="Kruti Dev 050 Wide" pitchFamily="2" charset="0"/>
              </a:rPr>
              <a:t>gs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izeq</a:t>
            </a:r>
            <a:r>
              <a:rPr lang="en-US" sz="3200" dirty="0" smtClean="0">
                <a:latin typeface="Kruti Dev 050 Wide" pitchFamily="2" charset="0"/>
              </a:rPr>
              <a:t>[k fids</a:t>
            </a:r>
          </a:p>
          <a:p>
            <a:pPr marL="109728" indent="0" algn="just">
              <a:buNone/>
            </a:pPr>
            <a:r>
              <a:rPr lang="en-US" sz="3200" dirty="0" smtClean="0">
                <a:latin typeface="Kruti Dev 050 Wide" pitchFamily="2" charset="0"/>
              </a:rPr>
              <a:t>ml]</a:t>
            </a:r>
            <a:r>
              <a:rPr lang="en-US" sz="3200" dirty="0" err="1" smtClean="0">
                <a:latin typeface="Kruti Dev 050 Wide" pitchFamily="2" charset="0"/>
              </a:rPr>
              <a:t>ukjG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ckacw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vkack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dsGh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okaxh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dkdMh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m".k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dVhca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kh</a:t>
            </a:r>
            <a:r>
              <a:rPr lang="en-US" sz="3200" dirty="0" smtClean="0">
                <a:latin typeface="Kruti Dev 050 Wide" pitchFamily="2" charset="0"/>
              </a:rPr>
              <a:t>; QGs </a:t>
            </a:r>
            <a:r>
              <a:rPr lang="en-US" sz="3200" dirty="0" err="1" smtClean="0">
                <a:latin typeface="Kruti Dev 050 Wide" pitchFamily="2" charset="0"/>
              </a:rPr>
              <a:t>HkwbZeqx</a:t>
            </a:r>
            <a:r>
              <a:rPr lang="en-US" sz="3200" dirty="0" smtClean="0">
                <a:latin typeface="Kruti Dev 050 Wide" pitchFamily="2" charset="0"/>
              </a:rPr>
              <a:t> b- </a:t>
            </a:r>
          </a:p>
          <a:p>
            <a:pPr marL="109728" indent="0">
              <a:buNone/>
            </a:pPr>
            <a:endParaRPr lang="en-US" sz="2800" dirty="0">
              <a:latin typeface="Kruti Dev 050 Wide" pitchFamily="2" charset="0"/>
            </a:endParaRPr>
          </a:p>
          <a:p>
            <a:endParaRPr lang="en-IN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latin typeface="Kruti Dev 050 Wide" pitchFamily="2" charset="0"/>
              </a:rPr>
              <a:t>		2- </a:t>
            </a:r>
            <a:r>
              <a:rPr lang="en-US" sz="4400" dirty="0" err="1">
                <a:latin typeface="Kruti Dev 050 Wide" pitchFamily="2" charset="0"/>
              </a:rPr>
              <a:t>vkXus</a:t>
            </a:r>
            <a:r>
              <a:rPr lang="en-US" sz="4400" dirty="0">
                <a:latin typeface="Kruti Dev 050 Wide" pitchFamily="2" charset="0"/>
              </a:rPr>
              <a:t>; </a:t>
            </a:r>
            <a:r>
              <a:rPr lang="en-US" sz="4400" dirty="0" err="1" smtClean="0">
                <a:latin typeface="Kruti Dev 050 Wide" pitchFamily="2" charset="0"/>
              </a:rPr>
              <a:t>vkf’k;k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29656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>
                <a:latin typeface="Kruti Dev 050 Wide" pitchFamily="2" charset="0"/>
              </a:rPr>
              <a:t>'</a:t>
            </a:r>
            <a:r>
              <a:rPr lang="en-US" sz="3200" dirty="0" err="1">
                <a:latin typeface="Kruti Dev 050 Wide" pitchFamily="2" charset="0"/>
              </a:rPr>
              <a:t>ksrhl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err="1">
                <a:latin typeface="Kruti Dev 050 Wide" pitchFamily="2" charset="0"/>
              </a:rPr>
              <a:t>izkjaHk</a:t>
            </a:r>
            <a:r>
              <a:rPr lang="en-US" sz="3200" dirty="0">
                <a:latin typeface="Kruti Dev 050 Wide" pitchFamily="2" charset="0"/>
              </a:rPr>
              <a:t>&amp; </a:t>
            </a:r>
            <a:r>
              <a:rPr lang="en-US" sz="3200" dirty="0" smtClean="0">
                <a:latin typeface="Kruti Dev 050 Wide" pitchFamily="2" charset="0"/>
              </a:rPr>
              <a:t>b-l-6000 </a:t>
            </a:r>
            <a:r>
              <a:rPr lang="en-US" sz="3200" dirty="0" err="1" smtClean="0">
                <a:latin typeface="Kruti Dev 050 Wide" pitchFamily="2" charset="0"/>
              </a:rPr>
              <a:t>o"kkZiwohZ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r>
              <a:rPr lang="en-US" sz="3200" dirty="0" err="1" smtClean="0">
                <a:latin typeface="Kruti Dev 050 Wide" pitchFamily="2" charset="0"/>
              </a:rPr>
              <a:t>Pkhue</a:t>
            </a:r>
            <a:r>
              <a:rPr lang="en-US" sz="3200" dirty="0" smtClean="0">
                <a:latin typeface="Kruti Dev 050 Wide" pitchFamily="2" charset="0"/>
              </a:rPr>
              <a:t>/;s </a:t>
            </a:r>
            <a:r>
              <a:rPr lang="en-US" sz="3200" dirty="0" err="1" smtClean="0">
                <a:latin typeface="Kruti Dev 050 Wide" pitchFamily="2" charset="0"/>
              </a:rPr>
              <a:t>gks;kax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unhP;k</a:t>
            </a:r>
            <a:r>
              <a:rPr lang="en-US" sz="3200" dirty="0" smtClean="0">
                <a:latin typeface="Kruti Dev 050 Wide" pitchFamily="2" charset="0"/>
              </a:rPr>
              <a:t> [</a:t>
            </a:r>
            <a:r>
              <a:rPr lang="en-US" sz="3200" dirty="0" err="1" smtClean="0">
                <a:latin typeface="Kruti Dev 050 Wide" pitchFamily="2" charset="0"/>
              </a:rPr>
              <a:t>kksÚ;kr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ksrhpk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yks,l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iBkj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eaUpqjh;k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dksjh;k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tiku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mxe</a:t>
            </a:r>
            <a:r>
              <a:rPr lang="en-US" sz="3200" dirty="0" smtClean="0">
                <a:latin typeface="Kruti Dev 050 Wide" pitchFamily="2" charset="0"/>
              </a:rPr>
              <a:t>----</a:t>
            </a:r>
          </a:p>
          <a:p>
            <a:r>
              <a:rPr lang="en-US" sz="3200" dirty="0">
                <a:latin typeface="Kruti Dev 050 Wide" pitchFamily="2" charset="0"/>
              </a:rPr>
              <a:t>f</a:t>
            </a:r>
            <a:r>
              <a:rPr lang="en-US" sz="3200" dirty="0" smtClean="0">
                <a:latin typeface="Kruti Dev 050 Wide" pitchFamily="2" charset="0"/>
              </a:rPr>
              <a:t>ids&amp; </a:t>
            </a:r>
            <a:r>
              <a:rPr lang="en-US" sz="3200" dirty="0" err="1" smtClean="0">
                <a:latin typeface="Kruti Dev 050 Wide" pitchFamily="2" charset="0"/>
              </a:rPr>
              <a:t>Hkkr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dM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kkU</a:t>
            </a:r>
            <a:r>
              <a:rPr lang="en-US" sz="3200" dirty="0" smtClean="0">
                <a:latin typeface="Kruti Dev 050 Wide" pitchFamily="2" charset="0"/>
              </a:rPr>
              <a:t>;] </a:t>
            </a:r>
            <a:r>
              <a:rPr lang="en-US" sz="3200" dirty="0" err="1" smtClean="0">
                <a:latin typeface="Kruti Dev 050 Wide" pitchFamily="2" charset="0"/>
              </a:rPr>
              <a:t>lks;kchu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cVkVs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dkiwj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eycsjh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HkqbZeqx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lksjxe</a:t>
            </a:r>
            <a:r>
              <a:rPr lang="en-US" sz="3200" dirty="0" smtClean="0">
                <a:latin typeface="Kruti Dev 050 Wide" pitchFamily="2" charset="0"/>
              </a:rPr>
              <a:t> b- </a:t>
            </a:r>
            <a:r>
              <a:rPr lang="en-US" sz="3200" dirty="0" err="1" smtClean="0">
                <a:latin typeface="Kruti Dev 050 Wide" pitchFamily="2" charset="0"/>
              </a:rPr>
              <a:t>fidkaph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lq:okr</a:t>
            </a:r>
            <a:endParaRPr lang="en-US" sz="3200" dirty="0" smtClean="0">
              <a:latin typeface="Kruti Dev 050 Wide" pitchFamily="2" charset="0"/>
            </a:endParaRPr>
          </a:p>
          <a:p>
            <a:r>
              <a:rPr lang="en-US" sz="3200" dirty="0" err="1">
                <a:latin typeface="Kruti Dev 050 Wide" pitchFamily="2" charset="0"/>
              </a:rPr>
              <a:t>f</a:t>
            </a:r>
            <a:r>
              <a:rPr lang="en-US" sz="3200" dirty="0" err="1" smtClean="0">
                <a:latin typeface="Kruti Dev 050 Wide" pitchFamily="2" charset="0"/>
              </a:rPr>
              <a:t>lapukpk</a:t>
            </a:r>
            <a:r>
              <a:rPr lang="en-US" sz="3200" dirty="0" smtClean="0">
                <a:latin typeface="Kruti Dev 050 Wide" pitchFamily="2" charset="0"/>
              </a:rPr>
              <a:t> L=</a:t>
            </a:r>
            <a:r>
              <a:rPr lang="en-US" sz="3200" dirty="0" err="1" smtClean="0">
                <a:latin typeface="Kruti Dev 050 Wide" pitchFamily="2" charset="0"/>
              </a:rPr>
              <a:t>ksr</a:t>
            </a:r>
            <a:r>
              <a:rPr lang="en-US" sz="3200" dirty="0" smtClean="0">
                <a:latin typeface="Kruti Dev 050 Wide" pitchFamily="2" charset="0"/>
              </a:rPr>
              <a:t>&amp; </a:t>
            </a:r>
            <a:r>
              <a:rPr lang="en-US" sz="3200" dirty="0" err="1" smtClean="0">
                <a:latin typeface="Kruti Dev 050 Wide" pitchFamily="2" charset="0"/>
              </a:rPr>
              <a:t>vk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uSflZd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vknZzrk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nokoj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uarj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flapu</a:t>
            </a:r>
            <a:r>
              <a:rPr lang="en-US" sz="3200" dirty="0" smtClean="0">
                <a:latin typeface="Kruti Dev 050 Wide" pitchFamily="2" charset="0"/>
              </a:rPr>
              <a:t> i/</a:t>
            </a:r>
            <a:r>
              <a:rPr lang="en-US" sz="3200" dirty="0" err="1" smtClean="0">
                <a:latin typeface="Kruti Dev 050 Wide" pitchFamily="2" charset="0"/>
              </a:rPr>
              <a:t>nrhph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lq:okr</a:t>
            </a:r>
            <a:r>
              <a:rPr lang="en-US" sz="3200" dirty="0" smtClean="0">
                <a:latin typeface="Kruti Dev 050 Wide" pitchFamily="2" charset="0"/>
              </a:rPr>
              <a:t>-</a:t>
            </a:r>
            <a:endParaRPr lang="en-US" sz="3200" dirty="0">
              <a:latin typeface="Kruti Dev 050 Wide" pitchFamily="2" charset="0"/>
            </a:endParaRPr>
          </a:p>
          <a:p>
            <a:endParaRPr lang="en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latin typeface="Kruti Dev 050 Wide" pitchFamily="2" charset="0"/>
              </a:rPr>
              <a:t>		3- </a:t>
            </a:r>
            <a:r>
              <a:rPr lang="en-US" sz="4400" dirty="0" err="1">
                <a:latin typeface="Kruti Dev 050 Wide" pitchFamily="2" charset="0"/>
              </a:rPr>
              <a:t>phu</a:t>
            </a:r>
            <a:r>
              <a:rPr lang="en-US" sz="4400" dirty="0">
                <a:latin typeface="Kruti Dev 050 Wide" pitchFamily="2" charset="0"/>
              </a:rPr>
              <a:t> o </a:t>
            </a:r>
            <a:r>
              <a:rPr lang="en-US" sz="4400" dirty="0" err="1" smtClean="0">
                <a:latin typeface="Kruti Dev 050 Wide" pitchFamily="2" charset="0"/>
              </a:rPr>
              <a:t>tiku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491017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>
                <a:latin typeface="Kruti Dev 050 Wide" pitchFamily="2" charset="0"/>
              </a:rPr>
              <a:t>'</a:t>
            </a:r>
            <a:r>
              <a:rPr lang="en-US" sz="3200" dirty="0" err="1">
                <a:latin typeface="Kruti Dev 050 Wide" pitchFamily="2" charset="0"/>
              </a:rPr>
              <a:t>ksrhl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err="1">
                <a:latin typeface="Kruti Dev 050 Wide" pitchFamily="2" charset="0"/>
              </a:rPr>
              <a:t>izkjaHk</a:t>
            </a:r>
            <a:r>
              <a:rPr lang="en-US" sz="3200" dirty="0">
                <a:latin typeface="Kruti Dev 050 Wide" pitchFamily="2" charset="0"/>
              </a:rPr>
              <a:t>&amp; b-l- </a:t>
            </a:r>
            <a:r>
              <a:rPr lang="en-US" sz="3200" dirty="0" smtClean="0">
                <a:latin typeface="Kruti Dev 050 Wide" pitchFamily="2" charset="0"/>
              </a:rPr>
              <a:t>4000 </a:t>
            </a:r>
            <a:r>
              <a:rPr lang="en-US" sz="3200" dirty="0" err="1" smtClean="0">
                <a:latin typeface="Kruti Dev 050 Wide" pitchFamily="2" charset="0"/>
              </a:rPr>
              <a:t>rs</a:t>
            </a:r>
            <a:r>
              <a:rPr lang="en-US" sz="3200" dirty="0" smtClean="0">
                <a:latin typeface="Kruti Dev 050 Wide" pitchFamily="2" charset="0"/>
              </a:rPr>
              <a:t> 3000o"kkZiwohZ ;</a:t>
            </a:r>
            <a:r>
              <a:rPr lang="en-US" sz="3200" dirty="0" err="1" smtClean="0">
                <a:latin typeface="Kruti Dev 050 Wide" pitchFamily="2" charset="0"/>
              </a:rPr>
              <a:t>kdkGkr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r>
              <a:rPr lang="en-US" sz="3200" dirty="0" err="1" smtClean="0">
                <a:latin typeface="Kruti Dev 050 Wide" pitchFamily="2" charset="0"/>
              </a:rPr>
              <a:t>ns’k</a:t>
            </a:r>
            <a:r>
              <a:rPr lang="en-US" sz="3200" dirty="0" smtClean="0">
                <a:latin typeface="Kruti Dev 050 Wide" pitchFamily="2" charset="0"/>
              </a:rPr>
              <a:t>&amp; </a:t>
            </a:r>
            <a:r>
              <a:rPr lang="en-US" sz="3200" dirty="0" err="1" smtClean="0">
                <a:latin typeface="Kruti Dev 050 Wide" pitchFamily="2" charset="0"/>
              </a:rPr>
              <a:t>vQxf.kLr</a:t>
            </a:r>
            <a:r>
              <a:rPr lang="en-US" sz="3200" dirty="0" err="1">
                <a:latin typeface="Kruti Dev 050 Wide" pitchFamily="2" charset="0"/>
              </a:rPr>
              <a:t>k</a:t>
            </a:r>
            <a:r>
              <a:rPr lang="en-US" sz="3200" dirty="0" err="1" smtClean="0">
                <a:latin typeface="Kruti Dev 050 Wide" pitchFamily="2" charset="0"/>
              </a:rPr>
              <a:t>u</a:t>
            </a:r>
            <a:r>
              <a:rPr lang="en-US" sz="3200" dirty="0" smtClean="0">
                <a:latin typeface="Kruti Dev 050 Wide" pitchFamily="2" charset="0"/>
              </a:rPr>
              <a:t>] m&gt;</a:t>
            </a:r>
            <a:r>
              <a:rPr lang="en-US" sz="3200" dirty="0" err="1" smtClean="0">
                <a:latin typeface="Kruti Dev 050 Wide" pitchFamily="2" charset="0"/>
              </a:rPr>
              <a:t>csdhLrku</a:t>
            </a:r>
            <a:r>
              <a:rPr lang="en-US" sz="3200" dirty="0" smtClean="0">
                <a:latin typeface="Kruti Dev 050 Wide" pitchFamily="2" charset="0"/>
              </a:rPr>
              <a:t>] d&gt;</a:t>
            </a:r>
            <a:r>
              <a:rPr lang="en-US" sz="3200" dirty="0" err="1" smtClean="0">
                <a:latin typeface="Kruti Dev 050 Wide" pitchFamily="2" charset="0"/>
              </a:rPr>
              <a:t>kdhLrku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rqdZesuhLrku</a:t>
            </a:r>
            <a:r>
              <a:rPr lang="en-US" sz="3200" dirty="0" smtClean="0">
                <a:latin typeface="Kruti Dev 050 Wide" pitchFamily="2" charset="0"/>
              </a:rPr>
              <a:t>] r&gt;</a:t>
            </a:r>
            <a:r>
              <a:rPr lang="en-US" sz="3200" dirty="0" err="1" smtClean="0">
                <a:latin typeface="Kruti Dev 050 Wide" pitchFamily="2" charset="0"/>
              </a:rPr>
              <a:t>kdhLrku</a:t>
            </a:r>
            <a:r>
              <a:rPr lang="en-US" sz="3200" dirty="0" smtClean="0">
                <a:latin typeface="Kruti Dev 050 Wide" pitchFamily="2" charset="0"/>
              </a:rPr>
              <a:t>&amp; </a:t>
            </a:r>
            <a:r>
              <a:rPr lang="en-US" sz="3200" dirty="0" err="1" smtClean="0">
                <a:latin typeface="Kruti Dev 050 Wide" pitchFamily="2" charset="0"/>
              </a:rPr>
              <a:t>izkeq</a:t>
            </a:r>
            <a:r>
              <a:rPr lang="en-US" sz="3200" dirty="0" smtClean="0">
                <a:latin typeface="Kruti Dev 050 Wide" pitchFamily="2" charset="0"/>
              </a:rPr>
              <a:t>[;</a:t>
            </a:r>
            <a:r>
              <a:rPr lang="en-US" sz="3200" dirty="0" err="1" smtClean="0">
                <a:latin typeface="Kruti Dev 050 Wide" pitchFamily="2" charset="0"/>
              </a:rPr>
              <a:t>kus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dWifl;u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iqoZ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Hkkxkr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lq:okr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vlkoh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r>
              <a:rPr lang="en-US" sz="3200" dirty="0" err="1" smtClean="0">
                <a:latin typeface="Kruti Dev 050 Wide" pitchFamily="2" charset="0"/>
              </a:rPr>
              <a:t>flapukP;k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lqfo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miyC</a:t>
            </a:r>
            <a:r>
              <a:rPr lang="en-US" sz="3200" dirty="0" smtClean="0">
                <a:latin typeface="Kruti Dev 050 Wide" pitchFamily="2" charset="0"/>
              </a:rPr>
              <a:t>/k </a:t>
            </a:r>
            <a:r>
              <a:rPr lang="en-US" sz="3200" dirty="0" err="1" smtClean="0">
                <a:latin typeface="Kruti Dev 050 Wide" pitchFamily="2" charset="0"/>
              </a:rPr>
              <a:t>gksR;k</a:t>
            </a:r>
            <a:r>
              <a:rPr lang="en-US" sz="3200" dirty="0" smtClean="0">
                <a:latin typeface="Kruti Dev 050 Wide" pitchFamily="2" charset="0"/>
              </a:rPr>
              <a:t>- </a:t>
            </a:r>
          </a:p>
          <a:p>
            <a:r>
              <a:rPr lang="en-US" sz="3200" dirty="0" err="1" smtClean="0">
                <a:latin typeface="Kruti Dev 050 Wide" pitchFamily="2" charset="0"/>
              </a:rPr>
              <a:t>feJ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ksrhyk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Eg.ktsl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fidkaps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mRiknu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Ik’kqikyukoj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Hkj</a:t>
            </a:r>
            <a:endParaRPr lang="en-US" sz="3200" dirty="0" smtClean="0">
              <a:latin typeface="Kruti Dev 050 Wide" pitchFamily="2" charset="0"/>
            </a:endParaRPr>
          </a:p>
          <a:p>
            <a:r>
              <a:rPr lang="en-US" sz="3200" dirty="0">
                <a:latin typeface="Kruti Dev 050 Wide" pitchFamily="2" charset="0"/>
              </a:rPr>
              <a:t>f</a:t>
            </a:r>
            <a:r>
              <a:rPr lang="en-US" sz="3200" dirty="0" smtClean="0">
                <a:latin typeface="Kruti Dev 050 Wide" pitchFamily="2" charset="0"/>
              </a:rPr>
              <a:t>ids &amp; ¶</a:t>
            </a:r>
            <a:r>
              <a:rPr lang="en-US" sz="3200" dirty="0" err="1" smtClean="0">
                <a:latin typeface="Kruti Dev 050 Wide" pitchFamily="2" charset="0"/>
              </a:rPr>
              <a:t>yWDl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eVkj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vkdzksM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cnke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fiLrk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nzk</a:t>
            </a:r>
            <a:r>
              <a:rPr lang="en-US" sz="3200" dirty="0" smtClean="0">
                <a:latin typeface="Kruti Dev 050 Wide" pitchFamily="2" charset="0"/>
              </a:rPr>
              <a:t>{</a:t>
            </a:r>
            <a:r>
              <a:rPr lang="en-US" sz="3200" dirty="0" err="1" smtClean="0">
                <a:latin typeface="Kruti Dev 050 Wide" pitchFamily="2" charset="0"/>
              </a:rPr>
              <a:t>ks</a:t>
            </a:r>
            <a:r>
              <a:rPr lang="en-US" sz="3200" dirty="0" smtClean="0">
                <a:latin typeface="Kruti Dev 050 Wide" pitchFamily="2" charset="0"/>
              </a:rPr>
              <a:t>] [</a:t>
            </a:r>
            <a:r>
              <a:rPr lang="en-US" sz="3200" dirty="0" err="1" smtClean="0">
                <a:latin typeface="Kruti Dev 050 Wide" pitchFamily="2" charset="0"/>
              </a:rPr>
              <a:t>kjcwt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xktj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dkank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ylw.k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eqGk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smtClean="0">
                <a:latin typeface="Kruti Dev 050 Wide" pitchFamily="2" charset="0"/>
              </a:rPr>
              <a:t>o </a:t>
            </a:r>
            <a:r>
              <a:rPr lang="en-US" sz="3200" dirty="0" err="1" smtClean="0">
                <a:latin typeface="Kruti Dev 050 Wide" pitchFamily="2" charset="0"/>
              </a:rPr>
              <a:t>ikyd</a:t>
            </a:r>
            <a:r>
              <a:rPr lang="en-US" sz="3200" dirty="0" smtClean="0">
                <a:latin typeface="Kruti Dev 050 Wide" pitchFamily="2" charset="0"/>
              </a:rPr>
              <a:t> b-</a:t>
            </a:r>
          </a:p>
          <a:p>
            <a:endParaRPr lang="en-IN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latin typeface="Kruti Dev 050 Wide" pitchFamily="2" charset="0"/>
              </a:rPr>
              <a:t>			4- </a:t>
            </a:r>
            <a:r>
              <a:rPr lang="en-US" sz="4400" dirty="0">
                <a:latin typeface="Kruti Dev 050 Wide" pitchFamily="2" charset="0"/>
              </a:rPr>
              <a:t>e/; </a:t>
            </a:r>
            <a:r>
              <a:rPr lang="en-US" sz="4400" dirty="0" err="1" smtClean="0">
                <a:latin typeface="Kruti Dev 050 Wide" pitchFamily="2" charset="0"/>
              </a:rPr>
              <a:t>vkf’k;k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2568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38526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Kruti Dev 050 Wide" pitchFamily="2" charset="0"/>
              </a:rPr>
              <a:t>'</a:t>
            </a:r>
            <a:r>
              <a:rPr lang="en-US" sz="3200" dirty="0" err="1" smtClean="0">
                <a:latin typeface="Kruti Dev 050 Wide" pitchFamily="2" charset="0"/>
              </a:rPr>
              <a:t>ksrhl</a:t>
            </a:r>
            <a:r>
              <a:rPr lang="en-US" sz="3200" dirty="0" smtClean="0">
                <a:latin typeface="Kruti Dev 050 Wide" pitchFamily="2" charset="0"/>
              </a:rPr>
              <a:t> izkjaHk&amp;b-l-4000 </a:t>
            </a:r>
            <a:r>
              <a:rPr lang="en-US" sz="3200" dirty="0" err="1" smtClean="0">
                <a:latin typeface="Kruti Dev 050 Wide" pitchFamily="2" charset="0"/>
              </a:rPr>
              <a:t>o"kkZiwohZ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vusd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kkL</a:t>
            </a:r>
            <a:r>
              <a:rPr lang="en-US" sz="3200" dirty="0" smtClean="0">
                <a:latin typeface="Kruti Dev 050 Wide" pitchFamily="2" charset="0"/>
              </a:rPr>
              <a:t>=</a:t>
            </a:r>
            <a:r>
              <a:rPr lang="en-US" sz="3200" dirty="0" err="1" smtClean="0">
                <a:latin typeface="Kruti Dev 050 Wide" pitchFamily="2" charset="0"/>
              </a:rPr>
              <a:t>Kkaps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er</a:t>
            </a:r>
            <a:endParaRPr lang="en-US" sz="3200" dirty="0" smtClean="0">
              <a:latin typeface="Kruti Dev 050 Wide" pitchFamily="2" charset="0"/>
            </a:endParaRPr>
          </a:p>
          <a:p>
            <a:pPr algn="just"/>
            <a:r>
              <a:rPr lang="en-US" sz="3200" dirty="0" err="1" smtClean="0">
                <a:latin typeface="Kruti Dev 050 Wide" pitchFamily="2" charset="0"/>
              </a:rPr>
              <a:t>ns’k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  <a:r>
              <a:rPr lang="en-US" sz="3200" dirty="0" err="1" smtClean="0">
                <a:latin typeface="Kruti Dev 050 Wide" pitchFamily="2" charset="0"/>
              </a:rPr>
              <a:t>Hkqe</a:t>
            </a:r>
            <a:r>
              <a:rPr lang="en-US" sz="3200" dirty="0" smtClean="0">
                <a:latin typeface="Kruti Dev 050 Wide" pitchFamily="2" charset="0"/>
              </a:rPr>
              <a:t>/; </a:t>
            </a:r>
            <a:r>
              <a:rPr lang="en-US" sz="3200" dirty="0" err="1" smtClean="0">
                <a:latin typeface="Kruti Dev 050 Wide" pitchFamily="2" charset="0"/>
              </a:rPr>
              <a:t>lkxjh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Hkkxkrhy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fdukjh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izns’kkapk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lekos’k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  <a:r>
              <a:rPr lang="en-US" sz="3200" dirty="0" err="1" smtClean="0">
                <a:latin typeface="Kruti Dev 050 Wide" pitchFamily="2" charset="0"/>
              </a:rPr>
              <a:t>Lisu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QzkUl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bVyh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iksrqZxky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vycsfu;k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ikslfu;k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ckslfu;k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ljch;k</a:t>
            </a:r>
            <a:r>
              <a:rPr lang="en-US" sz="3200" dirty="0" smtClean="0">
                <a:latin typeface="Kruti Dev 050 Wide" pitchFamily="2" charset="0"/>
              </a:rPr>
              <a:t>] ;</a:t>
            </a:r>
            <a:r>
              <a:rPr lang="en-US" sz="3200" dirty="0" err="1" smtClean="0">
                <a:latin typeface="Kruti Dev 050 Wide" pitchFamily="2" charset="0"/>
              </a:rPr>
              <a:t>qxksLykfOg;k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lk;izl</a:t>
            </a:r>
            <a:r>
              <a:rPr lang="en-US" sz="3200" dirty="0" smtClean="0">
                <a:latin typeface="Kruti Dev 050 Wide" pitchFamily="2" charset="0"/>
              </a:rPr>
              <a:t> b- </a:t>
            </a:r>
          </a:p>
          <a:p>
            <a:pPr algn="just"/>
            <a:r>
              <a:rPr lang="en-US" sz="3200" dirty="0">
                <a:latin typeface="Kruti Dev 050 Wide" pitchFamily="2" charset="0"/>
              </a:rPr>
              <a:t>f</a:t>
            </a:r>
            <a:r>
              <a:rPr lang="en-US" sz="3200" dirty="0" smtClean="0">
                <a:latin typeface="Kruti Dev 050 Wide" pitchFamily="2" charset="0"/>
              </a:rPr>
              <a:t>ids &amp; ¶</a:t>
            </a:r>
            <a:r>
              <a:rPr lang="en-US" sz="3200" dirty="0" err="1" smtClean="0">
                <a:latin typeface="Kruti Dev 050 Wide" pitchFamily="2" charset="0"/>
              </a:rPr>
              <a:t>yWDl</a:t>
            </a:r>
            <a:r>
              <a:rPr lang="en-US" sz="3200" dirty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vksV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vathj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nzk</a:t>
            </a:r>
            <a:r>
              <a:rPr lang="en-US" sz="3200" dirty="0" smtClean="0">
                <a:latin typeface="Kruti Dev 050 Wide" pitchFamily="2" charset="0"/>
              </a:rPr>
              <a:t>{</a:t>
            </a:r>
            <a:r>
              <a:rPr lang="en-US" sz="3200" dirty="0" err="1" smtClean="0">
                <a:latin typeface="Kruti Dev 050 Wide" pitchFamily="2" charset="0"/>
              </a:rPr>
              <a:t>ks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dksd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dksch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vksok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dkank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VkseWVks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ylq.k</a:t>
            </a:r>
            <a:r>
              <a:rPr lang="en-US" sz="3200" dirty="0" smtClean="0">
                <a:latin typeface="Kruti Dev 050 Wide" pitchFamily="2" charset="0"/>
              </a:rPr>
              <a:t>] '</a:t>
            </a:r>
            <a:r>
              <a:rPr lang="en-US" sz="3200" dirty="0" err="1" smtClean="0">
                <a:latin typeface="Kruti Dev 050 Wide" pitchFamily="2" charset="0"/>
              </a:rPr>
              <a:t>krkojh</a:t>
            </a:r>
            <a:r>
              <a:rPr lang="en-US" sz="3200" dirty="0" smtClean="0">
                <a:latin typeface="Kruti Dev 050 Wide" pitchFamily="2" charset="0"/>
              </a:rPr>
              <a:t> b-</a:t>
            </a:r>
            <a:endParaRPr lang="en-US" sz="3200" dirty="0">
              <a:latin typeface="Kruti Dev 050 Wide" pitchFamily="2" charset="0"/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latin typeface="Kruti Dev 050 Wide" pitchFamily="2" charset="0"/>
              </a:rPr>
              <a:t>		5- </a:t>
            </a:r>
            <a:r>
              <a:rPr lang="en-US" sz="4400" dirty="0" err="1">
                <a:latin typeface="Kruti Dev 050 Wide" pitchFamily="2" charset="0"/>
              </a:rPr>
              <a:t>Hkwe</a:t>
            </a:r>
            <a:r>
              <a:rPr lang="en-US" sz="4400" dirty="0">
                <a:latin typeface="Kruti Dev 050 Wide" pitchFamily="2" charset="0"/>
              </a:rPr>
              <a:t>/; </a:t>
            </a:r>
            <a:r>
              <a:rPr lang="en-US" sz="4400" dirty="0" err="1" smtClean="0">
                <a:latin typeface="Kruti Dev 050 Wide" pitchFamily="2" charset="0"/>
              </a:rPr>
              <a:t>lkxjh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85547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38526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>
                <a:latin typeface="Kruti Dev 050 Wide" pitchFamily="2" charset="0"/>
              </a:rPr>
              <a:t>'</a:t>
            </a:r>
            <a:r>
              <a:rPr lang="en-US" sz="3200" dirty="0" err="1">
                <a:latin typeface="Kruti Dev 050 Wide" pitchFamily="2" charset="0"/>
              </a:rPr>
              <a:t>ksrhl</a:t>
            </a:r>
            <a:r>
              <a:rPr lang="en-US" sz="3200" dirty="0">
                <a:latin typeface="Kruti Dev 050 Wide" pitchFamily="2" charset="0"/>
              </a:rPr>
              <a:t> </a:t>
            </a:r>
            <a:r>
              <a:rPr lang="en-US" sz="3200" dirty="0" err="1">
                <a:latin typeface="Kruti Dev 050 Wide" pitchFamily="2" charset="0"/>
              </a:rPr>
              <a:t>izkjaHk</a:t>
            </a:r>
            <a:r>
              <a:rPr lang="en-US" sz="3200" dirty="0">
                <a:latin typeface="Kruti Dev 050 Wide" pitchFamily="2" charset="0"/>
              </a:rPr>
              <a:t>&amp; b-l- </a:t>
            </a:r>
            <a:r>
              <a:rPr lang="en-US" sz="3200" dirty="0" smtClean="0">
                <a:latin typeface="Kruti Dev 050 Wide" pitchFamily="2" charset="0"/>
              </a:rPr>
              <a:t>5000o"kkZiwohZ '</a:t>
            </a:r>
            <a:r>
              <a:rPr lang="en-US" sz="3200" dirty="0" err="1" smtClean="0">
                <a:latin typeface="Kruti Dev 050 Wide" pitchFamily="2" charset="0"/>
              </a:rPr>
              <a:t>ksrhl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lq:okr</a:t>
            </a:r>
            <a:endParaRPr lang="en-US" sz="3200" dirty="0" smtClean="0">
              <a:latin typeface="Kruti Dev 050 Wide" pitchFamily="2" charset="0"/>
            </a:endParaRPr>
          </a:p>
          <a:p>
            <a:r>
              <a:rPr lang="en-US" sz="3200" dirty="0" err="1" smtClean="0">
                <a:latin typeface="Kruti Dev 050 Wide" pitchFamily="2" charset="0"/>
              </a:rPr>
              <a:t>ns’k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  <a:r>
              <a:rPr lang="en-US" sz="3200" dirty="0" err="1" smtClean="0">
                <a:latin typeface="Kruti Dev 050 Wide" pitchFamily="2" charset="0"/>
              </a:rPr>
              <a:t>if’pe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iqoZ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</a:t>
            </a:r>
            <a:r>
              <a:rPr lang="en-US" sz="3200" dirty="0" err="1">
                <a:latin typeface="Kruti Dev 050 Wide" pitchFamily="2" charset="0"/>
              </a:rPr>
              <a:t>f</a:t>
            </a:r>
            <a:r>
              <a:rPr lang="en-US" sz="3200" dirty="0" err="1" smtClean="0">
                <a:latin typeface="Kruti Dev 050 Wide" pitchFamily="2" charset="0"/>
              </a:rPr>
              <a:t>Qzdspk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Hkkx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izkeq</a:t>
            </a:r>
            <a:r>
              <a:rPr lang="en-US" sz="3200" dirty="0" smtClean="0">
                <a:latin typeface="Kruti Dev 050 Wide" pitchFamily="2" charset="0"/>
              </a:rPr>
              <a:t>[;</a:t>
            </a:r>
            <a:r>
              <a:rPr lang="en-US" sz="3200" dirty="0" err="1" smtClean="0">
                <a:latin typeface="Kruti Dev 050 Wide" pitchFamily="2" charset="0"/>
              </a:rPr>
              <a:t>kus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ukbZy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unhpk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nf</a:t>
            </a:r>
            <a:r>
              <a:rPr lang="en-US" sz="3200" dirty="0" smtClean="0">
                <a:latin typeface="Kruti Dev 050 Wide" pitchFamily="2" charset="0"/>
              </a:rPr>
              <a:t>{</a:t>
            </a:r>
            <a:r>
              <a:rPr lang="en-US" sz="3200" dirty="0" err="1" smtClean="0">
                <a:latin typeface="Kruti Dev 050 Wide" pitchFamily="2" charset="0"/>
              </a:rPr>
              <a:t>k.k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Hkkxkr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us_R</a:t>
            </a:r>
            <a:r>
              <a:rPr lang="en-US" sz="3200" dirty="0" smtClean="0">
                <a:latin typeface="Kruti Dev 050 Wide" pitchFamily="2" charset="0"/>
              </a:rPr>
              <a:t>; </a:t>
            </a:r>
            <a:r>
              <a:rPr lang="en-US" sz="3200" dirty="0" err="1" smtClean="0">
                <a:latin typeface="Kruti Dev 050 Wide" pitchFamily="2" charset="0"/>
              </a:rPr>
              <a:t>vkf’k;krqu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lkxjh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ekxZs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izlkj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r>
              <a:rPr lang="en-US" sz="3200" dirty="0">
                <a:latin typeface="Kruti Dev 050 Wide" pitchFamily="2" charset="0"/>
              </a:rPr>
              <a:t>f</a:t>
            </a:r>
            <a:r>
              <a:rPr lang="en-US" sz="3200" dirty="0" smtClean="0">
                <a:latin typeface="Kruti Dev 050 Wide" pitchFamily="2" charset="0"/>
              </a:rPr>
              <a:t>ids &amp; </a:t>
            </a:r>
            <a:r>
              <a:rPr lang="en-US" sz="3200" dirty="0" err="1" smtClean="0">
                <a:latin typeface="Kruti Dev 050 Wide" pitchFamily="2" charset="0"/>
              </a:rPr>
              <a:t>xgw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ckyhZ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dkiwl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>
                <a:latin typeface="Kruti Dev 050 Wide" pitchFamily="2" charset="0"/>
              </a:rPr>
              <a:t>¶</a:t>
            </a:r>
            <a:r>
              <a:rPr lang="en-US" sz="3200" dirty="0" err="1" smtClean="0">
                <a:latin typeface="Kruti Dev 050 Wide" pitchFamily="2" charset="0"/>
              </a:rPr>
              <a:t>yWDl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r>
              <a:rPr lang="en-US" sz="3200" dirty="0" err="1" smtClean="0">
                <a:latin typeface="Kruti Dev 050 Wide" pitchFamily="2" charset="0"/>
              </a:rPr>
              <a:t>Ik’kqikyu</a:t>
            </a:r>
            <a:r>
              <a:rPr lang="en-US" sz="3200" dirty="0" smtClean="0">
                <a:latin typeface="Kruti Dev 050 Wide" pitchFamily="2" charset="0"/>
              </a:rPr>
              <a:t> &amp; '</a:t>
            </a:r>
            <a:r>
              <a:rPr lang="en-US" sz="3200" dirty="0" err="1" smtClean="0">
                <a:latin typeface="Kruti Dev 050 Wide" pitchFamily="2" charset="0"/>
              </a:rPr>
              <a:t>ksG;k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esaM;k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MqDdj</a:t>
            </a:r>
            <a:r>
              <a:rPr lang="en-US" sz="3200" dirty="0" smtClean="0">
                <a:latin typeface="Kruti Dev 050 Wide" pitchFamily="2" charset="0"/>
              </a:rPr>
              <a:t>] b-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latin typeface="Kruti Dev 050 Wide" pitchFamily="2" charset="0"/>
              </a:rPr>
              <a:t>			6- </a:t>
            </a:r>
            <a:r>
              <a:rPr lang="en-US" sz="4400" dirty="0" err="1" smtClean="0">
                <a:effectLst/>
                <a:latin typeface="Kruti Dev 050 Wide" pitchFamily="2" charset="0"/>
              </a:rPr>
              <a:t>vkfQzdk</a:t>
            </a:r>
            <a:endParaRPr lang="en-IN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6919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563</Words>
  <Application>Microsoft Office PowerPoint</Application>
  <PresentationFormat>Custom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Slide 1</vt:lpstr>
      <vt:lpstr>‘  ’ksrhpk mxe (Origin of Agriculture)</vt:lpstr>
      <vt:lpstr>  'ksrh mxekps izdkj ¼tuu dsanzs½</vt:lpstr>
      <vt:lpstr>  1- us_R; vkf’k;k</vt:lpstr>
      <vt:lpstr>  2- vkXus; vkf’k;k</vt:lpstr>
      <vt:lpstr>  3- phu o tiku</vt:lpstr>
      <vt:lpstr>   4- e/; vkf’k;k</vt:lpstr>
      <vt:lpstr>  5- Hkwe/; lkxjh</vt:lpstr>
      <vt:lpstr>   6- vkfQzdk</vt:lpstr>
      <vt:lpstr>  7- e/; vesfjdk </vt:lpstr>
      <vt:lpstr>  8- nf{k.k vesfjdk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Admin</cp:lastModifiedBy>
  <cp:revision>80</cp:revision>
  <dcterms:created xsi:type="dcterms:W3CDTF">2006-08-16T00:00:00Z</dcterms:created>
  <dcterms:modified xsi:type="dcterms:W3CDTF">2021-08-04T09:22:58Z</dcterms:modified>
</cp:coreProperties>
</file>