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04" y="-108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33956" y="359898"/>
            <a:ext cx="999896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33956" y="1850064"/>
            <a:ext cx="9998964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43935" y="1413802"/>
            <a:ext cx="28392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62188" y="1345016"/>
            <a:ext cx="864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58300" y="274640"/>
            <a:ext cx="246888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3050" y="274641"/>
            <a:ext cx="750951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81902" y="-54"/>
            <a:ext cx="92583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829" y="2600325"/>
            <a:ext cx="864108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0829" y="1066800"/>
            <a:ext cx="864108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86100" y="0"/>
            <a:ext cx="10287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932633" y="2814656"/>
            <a:ext cx="28392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50886" y="2745870"/>
            <a:ext cx="864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320"/>
            <a:ext cx="1012240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8071" y="1524000"/>
            <a:ext cx="49377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2719" y="1524000"/>
            <a:ext cx="49377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5160336"/>
            <a:ext cx="1110996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278"/>
            <a:ext cx="543153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5644" y="328278"/>
            <a:ext cx="543153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7220" y="969336"/>
            <a:ext cx="543153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5644" y="969336"/>
            <a:ext cx="543153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320"/>
            <a:ext cx="10122408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0228" y="0"/>
            <a:ext cx="1097417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70229" y="-54"/>
            <a:ext cx="9875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16778"/>
            <a:ext cx="5143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7220" y="1406964"/>
            <a:ext cx="5143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7220" y="2133601"/>
            <a:ext cx="1100709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7310" y="1066800"/>
            <a:ext cx="370332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28700" y="1066800"/>
            <a:ext cx="61722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570" y="1143004"/>
            <a:ext cx="596646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35579" y="954341"/>
            <a:ext cx="92583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754951" y="936786"/>
            <a:ext cx="87645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570" y="4800600"/>
            <a:ext cx="596646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01501" y="-815922"/>
            <a:ext cx="221249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7902" y="21103"/>
            <a:ext cx="229795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6890" y="1055077"/>
            <a:ext cx="1519718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67379" y="-54"/>
            <a:ext cx="109770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38071" y="274638"/>
            <a:ext cx="1012240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38071" y="1447800"/>
            <a:ext cx="10122408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834890" y="6305550"/>
            <a:ext cx="288036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BAD568-AAD6-462A-AAAF-1E225018C54C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715250" y="6305550"/>
            <a:ext cx="390906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628425" y="6305550"/>
            <a:ext cx="61722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FECD83-3537-4EF5-B85A-F14D4EB2F5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70229" y="-54"/>
            <a:ext cx="9875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530" y="304802"/>
            <a:ext cx="8435340" cy="6857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2) उत्तर भारताचे मैदान </a:t>
            </a:r>
            <a:r>
              <a:rPr lang="mr-IN" sz="1800" b="1" dirty="0" smtClean="0">
                <a:latin typeface="Times New Roman" pitchFamily="18" charset="0"/>
                <a:cs typeface="Kokila" pitchFamily="34" charset="0"/>
              </a:rPr>
              <a:t>(nothern indian plain region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310" y="1447800"/>
            <a:ext cx="1018413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विस्तार- 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उत्तरेकडील पर्वतीय प्रदेश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व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द्क्षिणेकडील द्ख्खनचे पठार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यांच्या दरम्यान 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पूर्व- पश्चिम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पसरलेला एक मैदानी प्रदेश. 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लांबी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3500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किमी, भारतात याची लांबी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2400किमी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व रुंदी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150 ते 300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किमी. 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एकूण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क्षेत्रफळ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7.5 लक्ष चौ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किमी.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पूर्वे कडून पश्चिमेकडे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रुंद होत गेले आहे.  </a:t>
            </a:r>
          </a:p>
          <a:p>
            <a:pPr>
              <a:buFont typeface="Wingdings" pitchFamily="2" charset="2"/>
              <a:buChar char="Ø"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नद्या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सिंधु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, गंगा, ब्रह्मपुत्रा, इ वाहतात, म्हणून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सिंधु, गंगा व  ब्रह्मपुत्रेचे मैदान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असे म्हणतात.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dirty="0">
                <a:latin typeface="Kokila" pitchFamily="34" charset="0"/>
                <a:cs typeface="Kokila" pitchFamily="34" charset="0"/>
              </a:rPr>
              <a:t>फाळणी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नंतर पश्चिमेकडील भाग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पाकिस्तान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व पूर्वेकडील भाग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बांगलादेशा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त. </a:t>
            </a:r>
          </a:p>
          <a:p>
            <a:pPr algn="l">
              <a:buFont typeface="Wingdings" pitchFamily="2" charset="2"/>
              <a:buChar char="Ø"/>
            </a:pPr>
            <a:r>
              <a:rPr lang="mr-IN" sz="2400" dirty="0" smtClean="0">
                <a:latin typeface="Kokila" pitchFamily="34" charset="0"/>
                <a:cs typeface="Kokila" pitchFamily="34" charset="0"/>
              </a:rPr>
              <a:t> राहलेला भाग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सतलज- गंगा- ब्रह्मपुत्रेचे मैदान  किवा उत्तऱ भारताचे मैदान. 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 algn="l">
              <a:buFont typeface="Wingdings" pitchFamily="2" charset="2"/>
              <a:buChar char="Ø"/>
            </a:pP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भारतीय मैदानाची महत्व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गळाचे संचयन – सुपिक जमीन – शेतीचा विकास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खनिजे सापडतात- चुना, वाळू, सोने, तांबे, मैग्नेटाईट, अशुद्धा लोखंड, इ.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पक्के रस्ते व लोहमार्गचा विकास, नद्या संथ वाहिन्या त्यामुळे जलवाहतुकीस उपयुक्त.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उद्योगांचा विकास – शेतीवर आधारित उद्योग- व्यापारची प्रगती व वाढ.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अतिशय दाट लोकवस्ती आढळते.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मोठी शहरे – दिल्ली, मथुरा, लखनौ, अल्हाबाद, पाटणा, कोलकता इ.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धार्मिक ठिकाणे – काशी, मथुरा, वृंदावन,गंगोत्री, यमुनोत्री,हरिद्वार, आयोद्या इ. </a:t>
            </a:r>
          </a:p>
          <a:p>
            <a:pPr>
              <a:buFont typeface="Wingdings" pitchFamily="2" charset="2"/>
              <a:buChar char="Ø"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274638"/>
            <a:ext cx="8743950" cy="7921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उत्तर भारताचे मैदानातील गाळ ( मैदानातील भूस्वरूपे)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arenR"/>
            </a:pP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भाबर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मैदान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शिवालीक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टेकडय़ांच्या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पायथ्याशी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दक्षिणेकडे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विस्तार 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- 8 ते 16 किमी.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मैदान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दगडगोटय़ांनी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 भरड पदार्थांचे संचयन.</a:t>
            </a:r>
          </a:p>
          <a:p>
            <a:pPr marL="514350" indent="-514350" algn="ctr"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ठिकाणी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खडांमध्ये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असलेल्या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सच्छिद्रतेमुळे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बरेचसे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पाण्याचे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प्रवाह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लुप्त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होतात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यामुळे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पावसाळा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वगळता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नद्यांचे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प्रवाह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कोरडे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असतात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कृषीसाठी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अनुकूल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नाही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 marL="514350" indent="-514350" algn="ctr">
              <a:buNone/>
            </a:pP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भारताचे मैदानातील गाळ ( मैदानातील भूस्वरूपे)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2)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तराई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मैदान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हिन्दी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भाषेत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याचा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अर्थ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ओला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होता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भाबर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पट्टय़ात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भूमिगत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झालेल्या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नद्यांचा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प्रवाह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तराई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पुन्हा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वर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येतात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okila" pitchFamily="34" charset="0"/>
                <a:cs typeface="Kokila" pitchFamily="34" charset="0"/>
              </a:rPr>
              <a:t> 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दलदलीचा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झाला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बारीक गाळाचा प्रदेश.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घनदाट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वने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झालेली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भाबर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dirty="0" err="1" smtClean="0">
                <a:latin typeface="Kokila" pitchFamily="34" charset="0"/>
                <a:cs typeface="Kokila" pitchFamily="34" charset="0"/>
              </a:rPr>
              <a:t>मै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दानाच्या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दक्षिणेकडे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१५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ते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३०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कि.मी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लांबीचा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समांतर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पट्टा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638"/>
            <a:ext cx="10122408" cy="944562"/>
          </a:xfrm>
        </p:spPr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भारताचे मैदानातील गाळ ( मैदानातील भूस्वरूपे)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071" y="1828800"/>
            <a:ext cx="10122408" cy="3581400"/>
          </a:xfrm>
        </p:spPr>
        <p:txBody>
          <a:bodyPr/>
          <a:lstStyle/>
          <a:p>
            <a:pPr algn="ctr">
              <a:buNone/>
            </a:pPr>
            <a:endParaRPr lang="mr-IN" b="1" dirty="0" smtClean="0"/>
          </a:p>
          <a:p>
            <a:pPr algn="ctr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भांगर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मै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दान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. </a:t>
            </a: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जुन्या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गाळामुळे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जो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झालेला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त्याला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भांगर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म्हणतात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मृदेत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ह्युमसचे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प्रमाण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उच्च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भारतीय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मै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दानी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प्रदेशातील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सर्वात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सुपीक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हा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याला सिचांनाची गरज नसते. </a:t>
            </a:r>
            <a:endParaRPr lang="en-US" sz="2800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638"/>
            <a:ext cx="9274759" cy="868362"/>
          </a:xfrm>
        </p:spPr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भारताचे मैदानातील गाळ ( मैदानातील भूस्वरूपे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4)</a:t>
            </a:r>
            <a:r>
              <a:rPr lang="en-US" b="1" dirty="0" err="1" smtClean="0">
                <a:latin typeface="Kokila" pitchFamily="34" charset="0"/>
                <a:cs typeface="Kokila" pitchFamily="34" charset="0"/>
              </a:rPr>
              <a:t>खादर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मै</a:t>
            </a:r>
            <a:r>
              <a:rPr lang="en-US" b="1" dirty="0" err="1" smtClean="0">
                <a:latin typeface="Kokila" pitchFamily="34" charset="0"/>
                <a:cs typeface="Kokila" pitchFamily="34" charset="0"/>
              </a:rPr>
              <a:t>दान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नदी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प्रवाहांमुळे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नवीन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गाळाचा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जो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प्रदेश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तयार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झालेला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त्याला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खादर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असे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म्हणतात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खादर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भूमीत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वाळू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मृत्तिका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आणि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चिखल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आढळतो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खादर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मदानातील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बरीचशी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जमीन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लागवडीखाली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आलेली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आहे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जमिनीत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तांदूळ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गहू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मक्का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en-US" sz="2800" b="1" dirty="0" err="1" smtClean="0">
                <a:latin typeface="Kokila" pitchFamily="34" charset="0"/>
                <a:cs typeface="Kokila" pitchFamily="34" charset="0"/>
              </a:rPr>
              <a:t>तेलबिया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यांची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लागवड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केली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800" dirty="0" err="1" smtClean="0">
                <a:latin typeface="Kokila" pitchFamily="34" charset="0"/>
                <a:cs typeface="Kokila" pitchFamily="34" charset="0"/>
              </a:rPr>
              <a:t>जाते</a:t>
            </a:r>
            <a:r>
              <a:rPr lang="en-US" sz="2800" dirty="0" smtClean="0">
                <a:latin typeface="Kokila" pitchFamily="34" charset="0"/>
                <a:cs typeface="Kokila" pitchFamily="34" charset="0"/>
              </a:rPr>
              <a:t>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शेतीस फारच उ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पयुक्त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असते. </a:t>
            </a:r>
            <a:endParaRPr lang="en-US" sz="2800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भारतीय मैदानाचे तीन उपविभाग पडतात.  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1) पश्चिम मैदानी प्रदेश. 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राज्ये – राजस्थान, हरियाणा, आणि पंजाब.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इ 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अरवली पर्वताच्या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पश्चिमेकडील भारतीय महावाळवंटाचा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भाग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(थर).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आहे.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अतिशय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उष्ण व शुष्क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हवामान.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वालुकागिरी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वैशिष्टे पूर्ण भुरुप. 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भारतीय मैदानाचे तीन उपविभाग पडतात.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2)मध्य मैदानी प्रदेश.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विस्तार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 पश्चिमेस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यमुना 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दी ते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उत्तर प्रदेश्याच्या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सीमेपर्यन्त.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दुआबा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प्रदेश दोन नद्याच्या दरम्यानची भूमी.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पर्वताच्या पायथ्याशी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भाबर व तराई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मैदानाची निर्मिती.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भाबर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– भरड पदार्थ (गाळ).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तराई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– बारीक गाळ वं दलदलीचा प्रदेश.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उत्तर भारतीय मैदानाचे तीन उपविभाग पडतात.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3) पूर्व मैदानी प्रदेश.</a:t>
            </a:r>
          </a:p>
          <a:p>
            <a:pPr>
              <a:buFont typeface="Wingdings" pitchFamily="2" charset="2"/>
              <a:buChar char="Ø"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राज्ये.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बिहार, पश्चिम बंगाल, आसाम. इ. </a:t>
            </a:r>
          </a:p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नध्या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संथ गतीने वाहतात.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गाळाचे मोठ्या प्रमाणात संचयन.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अनेक वितरिका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त्रिभुज प्रदेशाची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निर्मिती. </a:t>
            </a:r>
            <a:endParaRPr lang="en-US" sz="2800" dirty="0" smtClean="0">
              <a:latin typeface="Kokila" pitchFamily="34" charset="0"/>
              <a:cs typeface="Kokil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उत्तर भारतीय मैदानाची वैशिष्टे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जगातील मोठया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मैदानापैकी एक 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निर्मिती नद्यानी वाहून आणलेल्या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गाळा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मुळे 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पश्चिमेकडील भाग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वाळवंटी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आहे.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या मैदानात वेगवेगळा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गाळ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आढळतो.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खादर, तराई, बांगर, भाबर).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या मैदनाची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ऊंची अतिशय कमी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उत्तार सौम्य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आहेत.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अनेक लहान- मोठया नद्या वाहतात.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मैदानातील जमीन अतिशय सुपीक आहे. </a:t>
            </a:r>
          </a:p>
          <a:p>
            <a:pPr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अनेक भुरुपांची निर्मिती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उदा, नागमोडी वळणे, धनूषाकृती, सरोवरे, पूरतट, त्रिभुज प्रदेश. 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620</Words>
  <Application>Microsoft Office PowerPoint</Application>
  <PresentationFormat>Custom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2) उत्तर भारताचे मैदान (nothern indian plain region</vt:lpstr>
      <vt:lpstr> उत्तर भारताचे मैदानातील गाळ ( मैदानातील भूस्वरूपे)</vt:lpstr>
      <vt:lpstr>उत्तर भारताचे मैदानातील गाळ ( मैदानातील भूस्वरूपे)</vt:lpstr>
      <vt:lpstr>उत्तर भारताचे मैदानातील गाळ ( मैदानातील भूस्वरूपे)</vt:lpstr>
      <vt:lpstr>उत्तर भारताचे मैदानातील गाळ ( मैदानातील भूस्वरूपे</vt:lpstr>
      <vt:lpstr>उत्तर भारतीय मैदानाचे तीन उपविभाग पडतात.  </vt:lpstr>
      <vt:lpstr>उत्तर भारतीय मैदानाचे तीन उपविभाग पडतात.</vt:lpstr>
      <vt:lpstr>उत्तर भारतीय मैदानाचे तीन उपविभाग पडतात.</vt:lpstr>
      <vt:lpstr>उत्तर भारतीय मैदानाची वैशिष्टे</vt:lpstr>
      <vt:lpstr>उत्तर भारतीय मैदानाची महत्व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2) उत्तर भारताचे मैदान (nothern indian plain region</dc:title>
  <dc:creator>dell</dc:creator>
  <cp:lastModifiedBy>PROFESSIONAL</cp:lastModifiedBy>
  <cp:revision>67</cp:revision>
  <dcterms:created xsi:type="dcterms:W3CDTF">2019-06-27T10:56:43Z</dcterms:created>
  <dcterms:modified xsi:type="dcterms:W3CDTF">2021-01-04T08:17:48Z</dcterms:modified>
</cp:coreProperties>
</file>