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8" r:id="rId2"/>
    <p:sldId id="261" r:id="rId3"/>
    <p:sldId id="256" r:id="rId4"/>
    <p:sldId id="257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7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8077200" cy="44196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Padmbhushan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Dr.vasantraodada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patil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Tasgaon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Dist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sangli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Department of Geography</a:t>
            </a:r>
          </a:p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B.A PART –III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Arjun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Wagh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 and Asst. Professor </a:t>
            </a:r>
          </a:p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91455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5</a:t>
            </a:r>
            <a:r>
              <a:rPr lang="en-US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.</a:t>
            </a:r>
            <a:r>
              <a:rPr lang="mr-IN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आयताकृती होकायंत्र </a:t>
            </a:r>
            <a:r>
              <a:rPr lang="en-US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( Trough Compass)</a:t>
            </a:r>
            <a:endParaRPr lang="en-US" sz="3200" b="1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772400" cy="5257800"/>
          </a:xfrm>
          <a:prstGeom prst="ellipse">
            <a:avLst/>
          </a:prstGeom>
          <a:ln w="190500" cap="rnd">
            <a:solidFill>
              <a:schemeClr val="bg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609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6</a:t>
            </a:r>
            <a:r>
              <a:rPr lang="mr-IN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. केंद्र योजक </a:t>
            </a:r>
            <a:r>
              <a:rPr lang="en-US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U </a:t>
            </a:r>
            <a:r>
              <a:rPr lang="mr-IN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सांगाडा</a:t>
            </a:r>
            <a:endParaRPr lang="en-US" dirty="0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25" t="32979" r="11602" b="13137"/>
          <a:stretch/>
        </p:blipFill>
        <p:spPr bwMode="auto">
          <a:xfrm>
            <a:off x="228600" y="2362200"/>
            <a:ext cx="4114800" cy="3962400"/>
          </a:xfrm>
          <a:prstGeom prst="ellipse">
            <a:avLst/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Image result for U shape plumb bob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396" t="15651" r="11201" b="8301"/>
          <a:stretch/>
        </p:blipFill>
        <p:spPr bwMode="auto">
          <a:xfrm>
            <a:off x="4648200" y="2362200"/>
            <a:ext cx="4229100" cy="3962400"/>
          </a:xfrm>
          <a:prstGeom prst="ellipse">
            <a:avLst/>
          </a:prstGeom>
          <a:ln w="190500" cap="rnd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7796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7.</a:t>
            </a:r>
            <a:r>
              <a:rPr lang="mr-IN" sz="40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टेप, साखळी व आरेखन दंड</a:t>
            </a:r>
            <a:endParaRPr lang="en-US" sz="4000" b="1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AutoShape 2" descr="Image result for tape meas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Image result for tape meas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09800"/>
            <a:ext cx="3349626" cy="3905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chain and tape surv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286000"/>
            <a:ext cx="3352800" cy="3905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2766" t="3200" r="39242" b="4582"/>
          <a:stretch/>
        </p:blipFill>
        <p:spPr bwMode="auto">
          <a:xfrm>
            <a:off x="7391401" y="1723159"/>
            <a:ext cx="1447800" cy="44680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743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91491"/>
            <a:ext cx="7772400" cy="5105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990600" y="228600"/>
            <a:ext cx="6629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4400" b="1" dirty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समतल फलक सर्वेक्षण </a:t>
            </a:r>
            <a:endParaRPr lang="en-US" sz="4400" b="1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120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समतल फलक सर्वेक्षण </a:t>
            </a:r>
            <a:endParaRPr lang="en-US" sz="3200" b="1" dirty="0" smtClean="0">
              <a:latin typeface="DVOT-Surekh" pitchFamily="2" charset="0"/>
              <a:cs typeface="DVOT-Surekh" pitchFamily="2" charset="0"/>
            </a:endParaRPr>
          </a:p>
          <a:p>
            <a:pPr algn="ctr"/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(</a:t>
            </a:r>
            <a:r>
              <a:rPr lang="en-US" sz="3200" b="1" dirty="0" smtClean="0">
                <a:latin typeface="DVOT-Surekh" pitchFamily="2" charset="0"/>
                <a:cs typeface="DVOT-Surekh" pitchFamily="2" charset="0"/>
              </a:rPr>
              <a:t>Plane Table Surveying)</a:t>
            </a:r>
            <a:endParaRPr lang="en-US" sz="3200" b="1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914400" y="1371600"/>
            <a:ext cx="7239000" cy="152400"/>
          </a:xfrm>
          <a:prstGeom prst="left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752600"/>
            <a:ext cx="6705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लहान आकाराच्या किंवा मर्यादित क्षेत्राची मोजणी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समतल भू-भागाचा सर्वेक्षण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नगर व शहरी भागाचा सर्वेक्षण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समतल सर्वेक्षण हि आलेखात्मक पद्धत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नोंदवहीचा वापर केला जात नाही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लहान आकाराचे सर्वेक्षण करण्यासाठी समतल फलक सर्वेक्षण अत्यंत महत्त्वाचे आहे</a:t>
            </a:r>
            <a:r>
              <a:rPr lang="mr-IN" sz="2800" dirty="0" smtClean="0">
                <a:latin typeface="DVOT-Surekh" pitchFamily="2" charset="0"/>
                <a:cs typeface="DVOT-Surekh" pitchFamily="2" charset="0"/>
              </a:rPr>
              <a:t>.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81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r-IN" sz="4000" b="1" u="sng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समतल फलक सर्वेक्षणाचे फायदे </a:t>
            </a:r>
            <a:endParaRPr lang="en-US" sz="4000" b="1" u="sng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066800"/>
            <a:ext cx="7620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लहान प्रमाणावरील नकाशे तयार करण्यासाठी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जलद गतीने सर्वेक्षण केले जाते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नोंद वहीचा गरज नाही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सोपी पद्धत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चूक दुरुस्त करिता येते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सम्मोच रेषा अ उंच भाग दाखविता येतो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कमी खर्चाचे सर्वेक्षण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नकाशा तयार करणे सोपे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समतल फलक सर्वेक्षण करतांना जास्त साहित्याची गरज भासत नाही.</a:t>
            </a:r>
            <a:endParaRPr lang="en-US" sz="2400" b="1" dirty="0">
              <a:latin typeface="DVOT-Surekh" pitchFamily="2" charset="0"/>
              <a:cs typeface="DVOT-Surek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498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609600"/>
            <a:ext cx="6781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4000" b="1" u="sng" dirty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समतल फलक सर्वेक्षणाचे </a:t>
            </a:r>
            <a:r>
              <a:rPr lang="mr-IN" sz="4000" b="1" u="sng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दोष </a:t>
            </a:r>
            <a:endParaRPr lang="en-US" sz="4000" b="1" u="sng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594485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उष्ण व कोरडे हवामान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साहित्य अवजड व अडचणी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उपकरणे हरविण्याची भीती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अचूक सर्वेक्षण होत नाही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mr-IN" sz="3200" b="1" dirty="0" smtClean="0">
                <a:latin typeface="DVOT-Surekh" pitchFamily="2" charset="0"/>
                <a:cs typeface="DVOT-Surekh" pitchFamily="2" charset="0"/>
              </a:rPr>
              <a:t>दुसऱ्या घटकाची सर्वेक्षण करण्यासाठी नोंद वहीचा वापर केला जातो.</a:t>
            </a:r>
            <a:endParaRPr lang="en-US" sz="3200" b="1" dirty="0">
              <a:latin typeface="DVOT-Surekh" pitchFamily="2" charset="0"/>
              <a:cs typeface="DVOT-Surekh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77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r-IN" sz="2400" b="1" u="sng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समतल फलक सर्वेक्षणासाठी आवशयक असणारी उपकरणे</a:t>
            </a:r>
            <a:endParaRPr lang="en-US" sz="2400" b="1" u="sng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243935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mr-IN" sz="2400" b="1" dirty="0" smtClean="0">
                <a:latin typeface="DVOT-Surekh" pitchFamily="2" charset="0"/>
                <a:cs typeface="DVOT-Surekh" pitchFamily="2" charset="0"/>
              </a:rPr>
              <a:t>नकाशा फलक </a:t>
            </a:r>
            <a:r>
              <a:rPr lang="en-US" sz="2400" b="1" dirty="0" smtClean="0">
                <a:latin typeface="DVOT-Surekh" pitchFamily="2" charset="0"/>
                <a:cs typeface="DVOT-Surekh" pitchFamily="2" charset="0"/>
              </a:rPr>
              <a:t>(Drawing Board)</a:t>
            </a:r>
            <a:endParaRPr lang="en-US" sz="2400" b="1" dirty="0">
              <a:latin typeface="DVOT-Surekh" pitchFamily="2" charset="0"/>
              <a:cs typeface="DVOT-Surekh" pitchFamily="2" charset="0"/>
            </a:endParaRPr>
          </a:p>
        </p:txBody>
      </p:sp>
      <p:pic>
        <p:nvPicPr>
          <p:cNvPr id="2050" name="Picture 2" descr="Image result for plane table surv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543800" cy="4953000"/>
          </a:xfrm>
          <a:prstGeom prst="rect">
            <a:avLst/>
          </a:prstGeom>
          <a:ln w="381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="" xmlns:p14="http://schemas.microsoft.com/office/powerpoint/2010/main" val="383804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858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DVOT-Surekh" pitchFamily="2" charset="0"/>
                <a:cs typeface="DVOT-Surekh" pitchFamily="2" charset="0"/>
              </a:rPr>
              <a:t>2. </a:t>
            </a:r>
            <a:r>
              <a:rPr lang="mr-IN" sz="3600" b="1" dirty="0" smtClean="0">
                <a:latin typeface="DVOT-Surekh" pitchFamily="2" charset="0"/>
                <a:cs typeface="DVOT-Surekh" pitchFamily="2" charset="0"/>
              </a:rPr>
              <a:t>तिपाई </a:t>
            </a:r>
            <a:r>
              <a:rPr lang="en-US" sz="3600" b="1" dirty="0" smtClean="0">
                <a:latin typeface="DVOT-Surekh" pitchFamily="2" charset="0"/>
                <a:cs typeface="DVOT-Surekh" pitchFamily="2" charset="0"/>
              </a:rPr>
              <a:t>(Tripod)</a:t>
            </a:r>
            <a:endParaRPr lang="en-US" sz="3600" b="1" dirty="0">
              <a:latin typeface="DVOT-Surekh" pitchFamily="2" charset="0"/>
              <a:cs typeface="DVOT-Surekh" pitchFamily="2" charset="0"/>
            </a:endParaRP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30" y="1600200"/>
            <a:ext cx="4173970" cy="4952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267200" cy="4952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8376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DVOT-Surekh" pitchFamily="2" charset="0"/>
                <a:cs typeface="DVOT-Surekh" pitchFamily="2" charset="0"/>
              </a:rPr>
              <a:t>3. </a:t>
            </a:r>
            <a:r>
              <a:rPr lang="mr-IN" sz="4400" b="1" dirty="0" smtClean="0">
                <a:latin typeface="DVOT-Surekh" pitchFamily="2" charset="0"/>
                <a:cs typeface="DVOT-Surekh" pitchFamily="2" charset="0"/>
              </a:rPr>
              <a:t>दर्श रेखी (</a:t>
            </a:r>
            <a:r>
              <a:rPr lang="en-US" sz="4400" b="1" dirty="0" smtClean="0">
                <a:latin typeface="DVOT-Surekh" pitchFamily="2" charset="0"/>
                <a:cs typeface="DVOT-Surekh" pitchFamily="2" charset="0"/>
              </a:rPr>
              <a:t>Alidade)</a:t>
            </a:r>
            <a:endParaRPr lang="en-US" sz="4400" b="1" dirty="0">
              <a:latin typeface="DVOT-Surekh" pitchFamily="2" charset="0"/>
              <a:cs typeface="DVOT-Surekh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990600" y="1226641"/>
            <a:ext cx="6781800" cy="221159"/>
          </a:xfrm>
          <a:prstGeom prst="left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642"/>
          <a:stretch/>
        </p:blipFill>
        <p:spPr bwMode="auto">
          <a:xfrm>
            <a:off x="228600" y="1828800"/>
            <a:ext cx="8229600" cy="4800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661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4.</a:t>
            </a:r>
            <a:r>
              <a:rPr lang="mr-IN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पानसळ </a:t>
            </a:r>
            <a:r>
              <a:rPr lang="en-US" sz="3200" b="1" dirty="0" smtClean="0">
                <a:solidFill>
                  <a:srgbClr val="FFFF00"/>
                </a:solidFill>
                <a:latin typeface="DVOT-Surekh" pitchFamily="2" charset="0"/>
                <a:cs typeface="DVOT-Surekh" pitchFamily="2" charset="0"/>
              </a:rPr>
              <a:t>(Sprit Level or Level Bottle)</a:t>
            </a:r>
            <a:endParaRPr lang="en-US" sz="3200" b="1" dirty="0">
              <a:solidFill>
                <a:srgbClr val="FFFF00"/>
              </a:solidFill>
              <a:latin typeface="DVOT-Surekh" pitchFamily="2" charset="0"/>
              <a:cs typeface="DVOT-Surekh" pitchFamily="2" charset="0"/>
            </a:endParaRPr>
          </a:p>
        </p:txBody>
      </p:sp>
      <p:pic>
        <p:nvPicPr>
          <p:cNvPr id="5122" name="Picture 2" descr="Image result for spirit le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82000" cy="5257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9136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201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STT</dc:creator>
  <cp:lastModifiedBy>Admin</cp:lastModifiedBy>
  <cp:revision>18</cp:revision>
  <dcterms:created xsi:type="dcterms:W3CDTF">2006-08-16T00:00:00Z</dcterms:created>
  <dcterms:modified xsi:type="dcterms:W3CDTF">2021-08-04T09:27:34Z</dcterms:modified>
</cp:coreProperties>
</file>