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3444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40" y="-102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39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627C5-274A-4875-965C-BD9C9697E24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2778-4E00-4409-A33F-8E40BE257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533400"/>
            <a:ext cx="11372850" cy="5791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sz="5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>(सहा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 प्राध्यापक)</a:t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en-US" b="1" dirty="0" smtClean="0">
                <a:latin typeface="Kokila" pitchFamily="34" charset="0"/>
                <a:cs typeface="Kokila" pitchFamily="34" charset="0"/>
              </a:rPr>
              <a:t>                     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(M.A,B.ed,SET,NET)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4000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जि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सांगली. </a:t>
            </a: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विषय – हवामान (भारतातील पावसाळा ऋतूतील हवामानाची स्थिति)</a:t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0720" y="1295401"/>
            <a:ext cx="6275070" cy="4495799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838201"/>
            <a:ext cx="10812780" cy="51053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4800" b="1" dirty="0" smtClean="0">
                <a:latin typeface="Kokila" pitchFamily="34" charset="0"/>
                <a:cs typeface="Kokila" pitchFamily="34" charset="0"/>
              </a:rPr>
              <a:t>   </a:t>
            </a:r>
          </a:p>
          <a:p>
            <a:pPr>
              <a:buNone/>
            </a:pPr>
            <a:r>
              <a:rPr lang="mr-IN" sz="4800" b="1" dirty="0" smtClean="0">
                <a:latin typeface="Kokila" pitchFamily="34" charset="0"/>
                <a:cs typeface="Kokila" pitchFamily="34" charset="0"/>
              </a:rPr>
              <a:t>जून ते सप्टे. </a:t>
            </a:r>
          </a:p>
          <a:p>
            <a:pPr>
              <a:buNone/>
            </a:pPr>
            <a:endParaRPr lang="mr-IN" sz="4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4800" b="1" dirty="0" smtClean="0">
                <a:latin typeface="Kokila" pitchFamily="34" charset="0"/>
                <a:cs typeface="Kokila" pitchFamily="34" charset="0"/>
              </a:rPr>
              <a:t> पर्जन्य</a:t>
            </a:r>
            <a:endParaRPr lang="en-US" sz="48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sktop\download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80" y="914400"/>
            <a:ext cx="1018413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7310" y="609600"/>
            <a:ext cx="977265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अरबी समुद्रावरुन वाहणारे वारे</a:t>
            </a:r>
            <a:endParaRPr lang="en-US" sz="36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b="1" dirty="0" smtClean="0">
                <a:latin typeface="Kokila" pitchFamily="34" charset="0"/>
                <a:cs typeface="Kokila" pitchFamily="34" charset="0"/>
              </a:rPr>
              <a:t>अरबी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समुद्रावरुन वाहणारे वारे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बंगालच्या उपसागरावरून वाहणारे वारे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3">
              <a:buNone/>
            </a:pP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lvl="3">
              <a:buNone/>
            </a:pP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lvl="3">
              <a:buNone/>
            </a:pP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lvl="3">
              <a:buNone/>
            </a:pP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lvl="3">
              <a:buNone/>
            </a:pP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lvl="3">
              <a:buNone/>
            </a:pP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बंगालच्या </a:t>
            </a: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उपसागरावरून वाहणारे वारे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609600"/>
            <a:ext cx="11109960" cy="551656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r>
              <a:rPr lang="en-US" sz="6600" b="1" dirty="0" smtClean="0"/>
              <a:t>T</a:t>
            </a:r>
            <a:r>
              <a:rPr lang="mr-IN" sz="6600" b="1" dirty="0" smtClean="0"/>
              <a:t>hank you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Custom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अरबी समुद्रावरुन वाहणारे वारे</vt:lpstr>
      <vt:lpstr>बंगालच्या उपसागरावरून वाहणारे वारे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PROFESSIONAL</dc:creator>
  <cp:lastModifiedBy>PROFESSIONAL</cp:lastModifiedBy>
  <cp:revision>10</cp:revision>
  <dcterms:created xsi:type="dcterms:W3CDTF">2019-09-25T10:26:28Z</dcterms:created>
  <dcterms:modified xsi:type="dcterms:W3CDTF">2021-01-04T08:25:34Z</dcterms:modified>
</cp:coreProperties>
</file>