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96" y="-204"/>
      </p:cViewPr>
      <p:guideLst>
        <p:guide orient="horz" pos="2160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1712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2138" y="1752602"/>
            <a:ext cx="10337562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2138" y="3611607"/>
            <a:ext cx="10337562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07" y="4953000"/>
            <a:ext cx="12166846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30531A-00C1-4997-B9D7-9592E8F31BCB}" type="datetimeFigureOut">
              <a:rPr lang="en-IN" smtClean="0"/>
              <a:pPr/>
              <a:t>04/08/2021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40CFBA-7AE2-43E5-99E5-04690266D94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1481330"/>
            <a:ext cx="10945654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0531A-00C1-4997-B9D7-9592E8F31BCB}" type="datetimeFigureOut">
              <a:rPr lang="en-IN" smtClean="0"/>
              <a:pPr/>
              <a:t>04/08/2021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40CFBA-7AE2-43E5-99E5-04690266D94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02775" y="274641"/>
            <a:ext cx="2364097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41"/>
            <a:ext cx="8411938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0531A-00C1-4997-B9D7-9592E8F31BCB}" type="datetimeFigureOut">
              <a:rPr lang="en-IN" smtClean="0"/>
              <a:pPr/>
              <a:t>04/08/2021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40CFBA-7AE2-43E5-99E5-04690266D94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0531A-00C1-4997-B9D7-9592E8F31BCB}" type="datetimeFigureOut">
              <a:rPr lang="en-IN" smtClean="0"/>
              <a:pPr/>
              <a:t>04/08/2021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40CFBA-7AE2-43E5-99E5-04690266D94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85" y="1059712"/>
            <a:ext cx="10337562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17345" y="2931712"/>
            <a:ext cx="6080919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0531A-00C1-4997-B9D7-9592E8F31BCB}" type="datetimeFigureOut">
              <a:rPr lang="en-IN" smtClean="0"/>
              <a:pPr/>
              <a:t>04/08/2021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40CFBA-7AE2-43E5-99E5-04690266D94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4836911" y="3005472"/>
            <a:ext cx="24323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588971" y="3005472"/>
            <a:ext cx="24323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481329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481329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0531A-00C1-4997-B9D7-9592E8F31BCB}" type="datetimeFigureOut">
              <a:rPr lang="en-IN" smtClean="0"/>
              <a:pPr/>
              <a:t>04/08/2021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40CFBA-7AE2-43E5-99E5-04690266D94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3050"/>
            <a:ext cx="10945654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5410200"/>
            <a:ext cx="5373591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78047" y="5410200"/>
            <a:ext cx="5375701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8092" y="1444295"/>
            <a:ext cx="5373591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1444295"/>
            <a:ext cx="5375701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0531A-00C1-4997-B9D7-9592E8F31BCB}" type="datetimeFigureOut">
              <a:rPr lang="en-IN" smtClean="0"/>
              <a:pPr/>
              <a:t>04/08/2021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40CFBA-7AE2-43E5-99E5-04690266D94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0531A-00C1-4997-B9D7-9592E8F31BCB}" type="datetimeFigureOut">
              <a:rPr lang="en-IN" smtClean="0"/>
              <a:pPr/>
              <a:t>04/08/2021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40CFBA-7AE2-43E5-99E5-04690266D94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0531A-00C1-4997-B9D7-9592E8F31BCB}" type="datetimeFigureOut">
              <a:rPr lang="en-IN" smtClean="0"/>
              <a:pPr/>
              <a:t>04/08/2021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40CFBA-7AE2-43E5-99E5-04690266D94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184" y="4876800"/>
            <a:ext cx="9951022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78221" y="5355102"/>
            <a:ext cx="528634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6184" y="274320"/>
            <a:ext cx="9948383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47186" y="6407944"/>
            <a:ext cx="2553986" cy="365760"/>
          </a:xfrm>
        </p:spPr>
        <p:txBody>
          <a:bodyPr/>
          <a:lstStyle>
            <a:extLst/>
          </a:lstStyle>
          <a:p>
            <a:fld id="{6730531A-00C1-4997-B9D7-9592E8F31BCB}" type="datetimeFigureOut">
              <a:rPr lang="en-IN" smtClean="0"/>
              <a:pPr/>
              <a:t>04/08/2021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40CFBA-7AE2-43E5-99E5-04690266D94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7878" y="5443402"/>
            <a:ext cx="9526773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046" y="189968"/>
            <a:ext cx="11553746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30531A-00C1-4997-B9D7-9592E8F31BCB}" type="datetimeFigureOut">
              <a:rPr lang="en-IN" smtClean="0"/>
              <a:pPr/>
              <a:t>04/08/2021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25649" y="6407945"/>
            <a:ext cx="31264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40CFBA-7AE2-43E5-99E5-04690266D94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6" y="4865122"/>
            <a:ext cx="10740605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4050" y="5944936"/>
            <a:ext cx="657120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6021" y="5939011"/>
            <a:ext cx="490842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36" y="5791253"/>
            <a:ext cx="4525196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285" y="5787739"/>
            <a:ext cx="4529445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23570" y="4988440"/>
            <a:ext cx="24323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275630" y="4988440"/>
            <a:ext cx="24323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4050" y="5944936"/>
            <a:ext cx="657120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6021" y="5939011"/>
            <a:ext cx="490842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36" y="5791253"/>
            <a:ext cx="4525196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285" y="5787739"/>
            <a:ext cx="4529445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8092" y="1481329"/>
            <a:ext cx="10945654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47186" y="6407944"/>
            <a:ext cx="2553986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730531A-00C1-4997-B9D7-9592E8F31BCB}" type="datetimeFigureOut">
              <a:rPr lang="en-IN" smtClean="0"/>
              <a:pPr/>
              <a:t>04/08/2021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25649" y="6407945"/>
            <a:ext cx="31264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01172" y="6407945"/>
            <a:ext cx="486474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40CFBA-7AE2-43E5-99E5-04690266D94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unigavit111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519" y="457201"/>
            <a:ext cx="10972800" cy="45719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en-US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“Dissemination of Education for Knowledge, Science and Culture” -</a:t>
            </a:r>
            <a:r>
              <a:rPr lang="en-US" sz="1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Shikshanmaharashi</a:t>
            </a:r>
            <a:r>
              <a:rPr lang="en-US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Dr. </a:t>
            </a:r>
            <a:r>
              <a:rPr lang="en-US" sz="1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Bapuji</a:t>
            </a:r>
            <a:r>
              <a:rPr lang="en-US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Salunkhe</a:t>
            </a:r>
            <a:endParaRPr lang="en-US" sz="1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Shri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Swami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Vivekanand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Shikshan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Sanstha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Kolhapur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Padmbhushan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Dr.vasantraodada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patil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Mahavidyalaya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Tasgaon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Dist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sangli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Department 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Geography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A. Part- I</a:t>
            </a:r>
            <a:r>
              <a:rPr lang="mr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Semester- I</a:t>
            </a:r>
            <a:r>
              <a:rPr lang="mr-I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		Online Lecture on </a:t>
            </a:r>
          </a:p>
          <a:p>
            <a:pPr algn="l"/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Agriculture </a:t>
            </a:r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Geography’</a:t>
            </a:r>
            <a:r>
              <a:rPr lang="mr-IN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r-IN" sz="2800" dirty="0" smtClean="0">
                <a:solidFill>
                  <a:srgbClr val="00B050"/>
                </a:solidFill>
                <a:latin typeface="Times New Roman" pitchFamily="18" charset="0"/>
                <a:cs typeface="Kokila" pitchFamily="34" charset="0"/>
              </a:rPr>
              <a:t>(कृषि भूगोल)</a:t>
            </a:r>
          </a:p>
          <a:p>
            <a:pPr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Scope of Agriculture Geography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Arjun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Wagh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Head and Asst. </a:t>
            </a:r>
            <a:r>
              <a:rPr lang="en-US" sz="24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Professor</a:t>
            </a:r>
          </a:p>
          <a:p>
            <a:pPr algn="l"/>
            <a:r>
              <a:rPr lang="en-US" sz="2000" b="1" smtClean="0">
                <a:latin typeface="Times New Roman" pitchFamily="18" charset="0"/>
                <a:cs typeface="Times New Roman" pitchFamily="18" charset="0"/>
                <a:hlinkClick r:id="rId2"/>
              </a:rPr>
              <a:t>sunigavit111@gmail.com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Shivaji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university Kolhapur)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548763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92" y="1481329"/>
            <a:ext cx="10945654" cy="392887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Kruti Dev 050 Wide" pitchFamily="2" charset="0"/>
              </a:rPr>
              <a:t>[</a:t>
            </a:r>
            <a:r>
              <a:rPr lang="en-US" sz="3600" dirty="0" err="1" smtClean="0">
                <a:latin typeface="Kruti Dev 050 Wide" pitchFamily="2" charset="0"/>
              </a:rPr>
              <a:t>krs</a:t>
            </a:r>
            <a:r>
              <a:rPr lang="en-US" sz="3600" dirty="0" smtClean="0">
                <a:latin typeface="Kruti Dev 050 Wide" pitchFamily="2" charset="0"/>
              </a:rPr>
              <a:t> o </a:t>
            </a:r>
            <a:r>
              <a:rPr lang="en-US" sz="3600" dirty="0" err="1" smtClean="0">
                <a:latin typeface="Kruti Dev 050 Wide" pitchFamily="2" charset="0"/>
              </a:rPr>
              <a:t>fdVduk’kds</a:t>
            </a:r>
            <a:r>
              <a:rPr lang="en-US" sz="3600" dirty="0" smtClean="0">
                <a:latin typeface="Kruti Dev 050 Wide" pitchFamily="2" charset="0"/>
              </a:rPr>
              <a:t>] </a:t>
            </a:r>
            <a:r>
              <a:rPr lang="en-US" sz="3600" dirty="0" err="1" smtClean="0">
                <a:latin typeface="Kruti Dev 050 Wide" pitchFamily="2" charset="0"/>
              </a:rPr>
              <a:t>vkS"k</a:t>
            </a:r>
            <a:r>
              <a:rPr lang="en-US" sz="3600" dirty="0" smtClean="0">
                <a:latin typeface="Kruti Dev 050 Wide" pitchFamily="2" charset="0"/>
              </a:rPr>
              <a:t>/k] </a:t>
            </a:r>
            <a:r>
              <a:rPr lang="en-US" sz="3600" dirty="0" err="1" smtClean="0">
                <a:latin typeface="Kruti Dev 050 Wide" pitchFamily="2" charset="0"/>
              </a:rPr>
              <a:t>T;ql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mn;ksx</a:t>
            </a:r>
            <a:r>
              <a:rPr lang="en-US" sz="3600" dirty="0" smtClean="0">
                <a:latin typeface="Kruti Dev 050 Wide" pitchFamily="2" charset="0"/>
              </a:rPr>
              <a:t>] </a:t>
            </a:r>
            <a:r>
              <a:rPr lang="en-US" sz="3600" dirty="0" err="1" smtClean="0">
                <a:latin typeface="Kruti Dev 050 Wide" pitchFamily="2" charset="0"/>
              </a:rPr>
              <a:t>ftuhx</a:t>
            </a:r>
            <a:r>
              <a:rPr lang="en-US" sz="3600" dirty="0" smtClean="0">
                <a:latin typeface="Kruti Dev 050 Wide" pitchFamily="2" charset="0"/>
              </a:rPr>
              <a:t>] </a:t>
            </a:r>
            <a:r>
              <a:rPr lang="en-US" sz="3600" dirty="0" err="1" smtClean="0">
                <a:latin typeface="Kruti Dev 050 Wide" pitchFamily="2" charset="0"/>
              </a:rPr>
              <a:t>izsflax</a:t>
            </a:r>
            <a:r>
              <a:rPr lang="en-US" sz="3600" dirty="0" smtClean="0">
                <a:latin typeface="Kruti Dev 050 Wide" pitchFamily="2" charset="0"/>
              </a:rPr>
              <a:t>] </a:t>
            </a:r>
            <a:r>
              <a:rPr lang="en-US" sz="3600" dirty="0" err="1" smtClean="0">
                <a:latin typeface="Kruti Dev 050 Wide" pitchFamily="2" charset="0"/>
              </a:rPr>
              <a:t>dkiM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mn;ksx</a:t>
            </a:r>
            <a:r>
              <a:rPr lang="en-US" sz="3600" dirty="0" smtClean="0">
                <a:latin typeface="Kruti Dev 050 Wide" pitchFamily="2" charset="0"/>
              </a:rPr>
              <a:t>] </a:t>
            </a:r>
            <a:r>
              <a:rPr lang="en-US" sz="3600" dirty="0" err="1" smtClean="0">
                <a:latin typeface="Kruti Dev 050 Wide" pitchFamily="2" charset="0"/>
              </a:rPr>
              <a:t>lk</a:t>
            </a:r>
            <a:r>
              <a:rPr lang="en-US" sz="3600" dirty="0" smtClean="0">
                <a:latin typeface="Kruti Dev 050 Wide" pitchFamily="2" charset="0"/>
              </a:rPr>
              <a:t>[</a:t>
            </a:r>
            <a:r>
              <a:rPr lang="en-US" sz="3600" dirty="0" err="1" smtClean="0">
                <a:latin typeface="Kruti Dev 050 Wide" pitchFamily="2" charset="0"/>
              </a:rPr>
              <a:t>kj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mn;ksx</a:t>
            </a:r>
            <a:r>
              <a:rPr lang="en-US" sz="3600" dirty="0" smtClean="0">
                <a:latin typeface="Kruti Dev 050 Wide" pitchFamily="2" charset="0"/>
              </a:rPr>
              <a:t>] </a:t>
            </a:r>
            <a:r>
              <a:rPr lang="en-US" sz="3600" dirty="0" err="1" smtClean="0">
                <a:latin typeface="Kruti Dev 050 Wide" pitchFamily="2" charset="0"/>
              </a:rPr>
              <a:t>rkx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dkj</a:t>
            </a:r>
            <a:r>
              <a:rPr lang="en-US" sz="3600" dirty="0" smtClean="0">
                <a:latin typeface="Kruti Dev 050 Wide" pitchFamily="2" charset="0"/>
              </a:rPr>
              <a:t>[</a:t>
            </a:r>
            <a:r>
              <a:rPr lang="en-US" sz="3600" dirty="0" err="1" smtClean="0">
                <a:latin typeface="Kruti Dev 050 Wide" pitchFamily="2" charset="0"/>
              </a:rPr>
              <a:t>kkus</a:t>
            </a:r>
            <a:r>
              <a:rPr lang="en-US" sz="3600" dirty="0" smtClean="0">
                <a:latin typeface="Kruti Dev 050 Wide" pitchFamily="2" charset="0"/>
              </a:rPr>
              <a:t>] </a:t>
            </a:r>
            <a:r>
              <a:rPr lang="en-US" sz="3600" dirty="0" err="1" smtClean="0">
                <a:latin typeface="Kruti Dev 050 Wide" pitchFamily="2" charset="0"/>
              </a:rPr>
              <a:t>rsy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fxj</a:t>
            </a:r>
            <a:r>
              <a:rPr lang="en-US" sz="3600" dirty="0" smtClean="0">
                <a:latin typeface="Kruti Dev 050 Wide" pitchFamily="2" charset="0"/>
              </a:rPr>
              <a:t>.;k] rack[kw </a:t>
            </a:r>
            <a:r>
              <a:rPr lang="en-US" sz="3600" dirty="0" err="1" smtClean="0">
                <a:latin typeface="Kruti Dev 050 Wide" pitchFamily="2" charset="0"/>
              </a:rPr>
              <a:t>dkj</a:t>
            </a:r>
            <a:r>
              <a:rPr lang="en-US" sz="3600" dirty="0" smtClean="0">
                <a:latin typeface="Kruti Dev 050 Wide" pitchFamily="2" charset="0"/>
              </a:rPr>
              <a:t>[</a:t>
            </a:r>
            <a:r>
              <a:rPr lang="en-US" sz="3600" dirty="0" err="1" smtClean="0">
                <a:latin typeface="Kruti Dev 050 Wide" pitchFamily="2" charset="0"/>
              </a:rPr>
              <a:t>kkus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fcMh</a:t>
            </a:r>
            <a:r>
              <a:rPr lang="en-US" sz="3600" dirty="0" smtClean="0">
                <a:latin typeface="Kruti Dev 050 Wide" pitchFamily="2" charset="0"/>
              </a:rPr>
              <a:t> o </a:t>
            </a:r>
            <a:r>
              <a:rPr lang="en-US" sz="3600" dirty="0" err="1" smtClean="0">
                <a:latin typeface="Kruti Dev 050 Wide" pitchFamily="2" charset="0"/>
              </a:rPr>
              <a:t>flxkjsV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mn;ksx</a:t>
            </a:r>
            <a:r>
              <a:rPr lang="en-US" sz="3600" dirty="0" smtClean="0">
                <a:latin typeface="Kruti Dev 050 Wide" pitchFamily="2" charset="0"/>
              </a:rPr>
              <a:t> b-</a:t>
            </a:r>
          </a:p>
          <a:p>
            <a:pPr algn="just"/>
            <a:r>
              <a:rPr lang="en-US" sz="3600" dirty="0" err="1" smtClean="0">
                <a:latin typeface="Kruti Dev 050 Wide" pitchFamily="2" charset="0"/>
              </a:rPr>
              <a:t>Okjhy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loZ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mn;ksxkaP;k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vH;klk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cjkscjp</a:t>
            </a:r>
            <a:r>
              <a:rPr lang="en-US" sz="3600" dirty="0" smtClean="0">
                <a:latin typeface="Kruti Dev 050 Wide" pitchFamily="2" charset="0"/>
              </a:rPr>
              <a:t> ;k </a:t>
            </a:r>
            <a:r>
              <a:rPr lang="en-US" sz="3600" dirty="0" err="1" smtClean="0">
                <a:latin typeface="Kruti Dev 050 Wide" pitchFamily="2" charset="0"/>
              </a:rPr>
              <a:t>mn;ksxkalkBh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vko</a:t>
            </a:r>
            <a:r>
              <a:rPr lang="en-US" sz="3600" dirty="0" smtClean="0">
                <a:latin typeface="Kruti Dev 050 Wide" pitchFamily="2" charset="0"/>
              </a:rPr>
              <a:t>’;d </a:t>
            </a:r>
            <a:r>
              <a:rPr lang="en-US" sz="3600" dirty="0" err="1" smtClean="0">
                <a:latin typeface="Kruti Dev 050 Wide" pitchFamily="2" charset="0"/>
              </a:rPr>
              <a:t>vl.kkÚ;k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ifjLFkhrhpkgh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vH;kl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dsyk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tkrks</a:t>
            </a:r>
            <a:r>
              <a:rPr lang="en-US" sz="3600" dirty="0" smtClean="0">
                <a:latin typeface="Kruti Dev 050 Wide" pitchFamily="2" charset="0"/>
              </a:rPr>
              <a:t>-</a:t>
            </a:r>
            <a:endParaRPr lang="en-IN" sz="3600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ruti Dev 050 Wide" pitchFamily="2" charset="0"/>
              </a:rPr>
              <a:t>		7- '</a:t>
            </a:r>
            <a:r>
              <a:rPr lang="en-US" dirty="0" err="1" smtClean="0">
                <a:latin typeface="Kruti Dev 050 Wide" pitchFamily="2" charset="0"/>
              </a:rPr>
              <a:t>ksrh</a:t>
            </a:r>
            <a:r>
              <a:rPr lang="en-US" dirty="0" smtClean="0">
                <a:latin typeface="Kruti Dev 050 Wide" pitchFamily="2" charset="0"/>
              </a:rPr>
              <a:t> o '</a:t>
            </a:r>
            <a:r>
              <a:rPr lang="en-US" dirty="0" err="1" smtClean="0">
                <a:latin typeface="Kruti Dev 050 Wide" pitchFamily="2" charset="0"/>
              </a:rPr>
              <a:t>ksrhekykoj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mn;ksx</a:t>
            </a:r>
            <a:r>
              <a:rPr lang="en-US" dirty="0" smtClean="0">
                <a:latin typeface="Kruti Dev 050 Wide" pitchFamily="2" charset="0"/>
              </a:rPr>
              <a:t>/</a:t>
            </a:r>
            <a:r>
              <a:rPr lang="en-US" dirty="0" err="1" smtClean="0">
                <a:latin typeface="Kruti Dev 050 Wide" pitchFamily="2" charset="0"/>
              </a:rPr>
              <a:t>kans</a:t>
            </a:r>
            <a:endParaRPr lang="en-IN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3548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Kruti Dev 050 Wide" pitchFamily="2" charset="0"/>
              </a:rPr>
              <a:t>'</a:t>
            </a:r>
            <a:r>
              <a:rPr lang="en-US" sz="3600" dirty="0" err="1" smtClean="0">
                <a:latin typeface="Kruti Dev 050 Wide" pitchFamily="2" charset="0"/>
              </a:rPr>
              <a:t>skrhe</a:t>
            </a:r>
            <a:r>
              <a:rPr lang="en-US" sz="3600" dirty="0" smtClean="0">
                <a:latin typeface="Kruti Dev 050 Wide" pitchFamily="2" charset="0"/>
              </a:rPr>
              <a:t>/</a:t>
            </a:r>
            <a:r>
              <a:rPr lang="en-US" sz="3600" dirty="0" err="1" smtClean="0">
                <a:latin typeface="Kruti Dev 050 Wide" pitchFamily="2" charset="0"/>
              </a:rPr>
              <a:t>kwu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mRiknhr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gks.kkjk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dPpk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eky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rlsp</a:t>
            </a:r>
            <a:r>
              <a:rPr lang="en-US" sz="3600" dirty="0" smtClean="0">
                <a:latin typeface="Kruti Dev 050 Wide" pitchFamily="2" charset="0"/>
              </a:rPr>
              <a:t> d</a:t>
            </a:r>
            <a:r>
              <a:rPr lang="en-US" sz="3600" dirty="0">
                <a:latin typeface="Kruti Dev 050 Wide" pitchFamily="2" charset="0"/>
              </a:rPr>
              <a:t>`"</a:t>
            </a:r>
            <a:r>
              <a:rPr lang="en-US" sz="3600" dirty="0" err="1" smtClean="0">
                <a:latin typeface="Kruti Dev 050 Wide" pitchFamily="2" charset="0"/>
              </a:rPr>
              <a:t>kh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ekykoj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vk</a:t>
            </a:r>
            <a:r>
              <a:rPr lang="en-US" sz="3600" dirty="0" smtClean="0">
                <a:latin typeface="Kruti Dev 050 Wide" pitchFamily="2" charset="0"/>
              </a:rPr>
              <a:t>/</a:t>
            </a:r>
            <a:r>
              <a:rPr lang="en-US" sz="3600" dirty="0" err="1" smtClean="0">
                <a:latin typeface="Kruti Dev 050 Wide" pitchFamily="2" charset="0"/>
              </a:rPr>
              <a:t>kkjhr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mn;ksxke</a:t>
            </a:r>
            <a:r>
              <a:rPr lang="en-US" sz="3600" dirty="0" smtClean="0">
                <a:latin typeface="Kruti Dev 050 Wide" pitchFamily="2" charset="0"/>
              </a:rPr>
              <a:t>/</a:t>
            </a:r>
            <a:r>
              <a:rPr lang="en-US" sz="3600" dirty="0" err="1" smtClean="0">
                <a:latin typeface="Kruti Dev 050 Wide" pitchFamily="2" charset="0"/>
              </a:rPr>
              <a:t>kwu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fuekZ.k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gks.kkjk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eky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fodzhlkBh</a:t>
            </a:r>
            <a:r>
              <a:rPr lang="en-US" sz="3600" dirty="0">
                <a:latin typeface="Kruti Dev 050 Wide" pitchFamily="2" charset="0"/>
              </a:rPr>
              <a:t> d`"</a:t>
            </a:r>
            <a:r>
              <a:rPr lang="en-US" sz="3600" dirty="0" err="1" smtClean="0">
                <a:latin typeface="Kruti Dev 050 Wide" pitchFamily="2" charset="0"/>
              </a:rPr>
              <a:t>khcktkjisBk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egRokP;k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vlrkr</a:t>
            </a:r>
            <a:r>
              <a:rPr lang="en-US" sz="3600" dirty="0" smtClean="0">
                <a:latin typeface="Kruti Dev 050 Wide" pitchFamily="2" charset="0"/>
              </a:rPr>
              <a:t>-</a:t>
            </a:r>
          </a:p>
          <a:p>
            <a:pPr algn="just"/>
            <a:r>
              <a:rPr lang="en-US" sz="3600" dirty="0" smtClean="0">
                <a:latin typeface="Kruti Dev 050 Wide" pitchFamily="2" charset="0"/>
              </a:rPr>
              <a:t>d</a:t>
            </a:r>
            <a:r>
              <a:rPr lang="en-US" sz="3600" dirty="0">
                <a:latin typeface="Kruti Dev 050 Wide" pitchFamily="2" charset="0"/>
              </a:rPr>
              <a:t>`"</a:t>
            </a:r>
            <a:r>
              <a:rPr lang="en-US" sz="3600" dirty="0" err="1" smtClean="0">
                <a:latin typeface="Kruti Dev 050 Wide" pitchFamily="2" charset="0"/>
              </a:rPr>
              <a:t>khcktkjisBkae</a:t>
            </a:r>
            <a:r>
              <a:rPr lang="en-US" sz="3600" dirty="0" smtClean="0">
                <a:latin typeface="Kruti Dev 050 Wide" pitchFamily="2" charset="0"/>
              </a:rPr>
              <a:t>/;s </a:t>
            </a:r>
            <a:r>
              <a:rPr lang="en-US" sz="3600" dirty="0" err="1" smtClean="0">
                <a:latin typeface="Kruti Dev 050 Wide" pitchFamily="2" charset="0"/>
              </a:rPr>
              <a:t>vusd</a:t>
            </a:r>
            <a:r>
              <a:rPr lang="en-US" sz="3600" dirty="0" smtClean="0">
                <a:latin typeface="Kruti Dev 050 Wide" pitchFamily="2" charset="0"/>
              </a:rPr>
              <a:t> o </a:t>
            </a:r>
            <a:r>
              <a:rPr lang="en-US" sz="3600" dirty="0" err="1" smtClean="0">
                <a:latin typeface="Kruti Dev 050 Wide" pitchFamily="2" charset="0"/>
              </a:rPr>
              <a:t>osxosxG;k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izdkjps</a:t>
            </a:r>
            <a:r>
              <a:rPr lang="en-US" sz="3600" dirty="0" smtClean="0">
                <a:latin typeface="Kruti Dev 050 Wide" pitchFamily="2" charset="0"/>
              </a:rPr>
              <a:t> '</a:t>
            </a:r>
            <a:r>
              <a:rPr lang="en-US" sz="3600" dirty="0" err="1" smtClean="0">
                <a:latin typeface="Kruti Dev 050 Wide" pitchFamily="2" charset="0"/>
              </a:rPr>
              <a:t>ksrh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ekykph</a:t>
            </a:r>
            <a:r>
              <a:rPr lang="en-US" sz="3600" dirty="0" smtClean="0">
                <a:latin typeface="Kruti Dev 050 Wide" pitchFamily="2" charset="0"/>
              </a:rPr>
              <a:t> [</a:t>
            </a:r>
            <a:r>
              <a:rPr lang="en-US" sz="3600" dirty="0" err="1" smtClean="0">
                <a:latin typeface="Kruti Dev 050 Wide" pitchFamily="2" charset="0"/>
              </a:rPr>
              <a:t>kjsnh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fodzh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eksB;k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izek.kkoj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gksr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vlrs</a:t>
            </a:r>
            <a:r>
              <a:rPr lang="en-US" sz="3600" dirty="0" smtClean="0">
                <a:latin typeface="Kruti Dev 050 Wide" pitchFamily="2" charset="0"/>
              </a:rPr>
              <a:t>-</a:t>
            </a:r>
            <a:endParaRPr lang="en-IN" sz="3600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ruti Dev 050 Wide" pitchFamily="2" charset="0"/>
              </a:rPr>
              <a:t>		8- </a:t>
            </a:r>
            <a:r>
              <a:rPr lang="en-US" dirty="0" err="1" smtClean="0">
                <a:latin typeface="Kruti Dev 050 Wide" pitchFamily="2" charset="0"/>
              </a:rPr>
              <a:t>d`"kh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cktkjisBk</a:t>
            </a:r>
            <a:endParaRPr lang="en-IN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8746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3200" dirty="0" err="1" smtClean="0">
                <a:latin typeface="Kruti Dev 050 Wide" pitchFamily="2" charset="0"/>
              </a:rPr>
              <a:t>vfydMP;k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dkGkr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>
                <a:latin typeface="Kruti Dev 050 Wide" pitchFamily="2" charset="0"/>
              </a:rPr>
              <a:t>d`"</a:t>
            </a:r>
            <a:r>
              <a:rPr lang="en-US" sz="3200" dirty="0" err="1" smtClean="0">
                <a:latin typeface="Kruti Dev 050 Wide" pitchFamily="2" charset="0"/>
              </a:rPr>
              <a:t>kh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HkwxksykP;k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vH;klkr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>
                <a:latin typeface="Kruti Dev 050 Wide" pitchFamily="2" charset="0"/>
              </a:rPr>
              <a:t>d`"</a:t>
            </a:r>
            <a:r>
              <a:rPr lang="en-US" sz="3200" dirty="0" err="1" smtClean="0">
                <a:latin typeface="Kruti Dev 050 Wide" pitchFamily="2" charset="0"/>
              </a:rPr>
              <a:t>kh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izknsf’kdj.kkyk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egRo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vkgs</a:t>
            </a:r>
            <a:r>
              <a:rPr lang="en-US" sz="3200" dirty="0" smtClean="0">
                <a:latin typeface="Kruti Dev 050 Wide" pitchFamily="2" charset="0"/>
              </a:rPr>
              <a:t>-</a:t>
            </a:r>
          </a:p>
          <a:p>
            <a:pPr algn="just"/>
            <a:r>
              <a:rPr lang="en-US" sz="3200" dirty="0" err="1" smtClean="0">
                <a:latin typeface="Kruti Dev 050 Wide" pitchFamily="2" charset="0"/>
              </a:rPr>
              <a:t>Lak</a:t>
            </a:r>
            <a:r>
              <a:rPr lang="en-US" sz="3200" dirty="0" smtClean="0">
                <a:latin typeface="Kruti Dev 050 Wide" pitchFamily="2" charset="0"/>
              </a:rPr>
              <a:t>[;</a:t>
            </a:r>
            <a:r>
              <a:rPr lang="en-US" sz="3200" dirty="0" err="1" smtClean="0">
                <a:latin typeface="Kruti Dev 050 Wide" pitchFamily="2" charset="0"/>
              </a:rPr>
              <a:t>kRed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 err="1" smtClean="0">
                <a:latin typeface="Kruti Dev 050 Wide" pitchFamily="2" charset="0"/>
              </a:rPr>
              <a:t>xq.kkRed</a:t>
            </a:r>
            <a:r>
              <a:rPr lang="en-US" sz="3200" dirty="0" smtClean="0">
                <a:latin typeface="Kruti Dev 050 Wide" pitchFamily="2" charset="0"/>
              </a:rPr>
              <a:t> ?</a:t>
            </a:r>
            <a:r>
              <a:rPr lang="en-US" sz="3200" dirty="0" err="1" smtClean="0">
                <a:latin typeface="Kruti Dev 050 Wide" pitchFamily="2" charset="0"/>
              </a:rPr>
              <a:t>kVdkaP;k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vk</a:t>
            </a:r>
            <a:r>
              <a:rPr lang="en-US" sz="3200" dirty="0" smtClean="0">
                <a:latin typeface="Kruti Dev 050 Wide" pitchFamily="2" charset="0"/>
              </a:rPr>
              <a:t>/</a:t>
            </a:r>
            <a:r>
              <a:rPr lang="en-US" sz="3200" dirty="0" err="1" smtClean="0">
                <a:latin typeface="Kruti Dev 050 Wide" pitchFamily="2" charset="0"/>
              </a:rPr>
              <a:t>kkjs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>
                <a:latin typeface="Kruti Dev 050 Wide" pitchFamily="2" charset="0"/>
              </a:rPr>
              <a:t>d`"</a:t>
            </a:r>
            <a:r>
              <a:rPr lang="en-US" sz="3200" dirty="0" err="1" smtClean="0">
                <a:latin typeface="Kruti Dev 050 Wide" pitchFamily="2" charset="0"/>
              </a:rPr>
              <a:t>khps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foHkkx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r;kj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dsys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tkrkr</a:t>
            </a:r>
            <a:r>
              <a:rPr lang="en-US" sz="3200" dirty="0" smtClean="0">
                <a:latin typeface="Kruti Dev 050 Wide" pitchFamily="2" charset="0"/>
              </a:rPr>
              <a:t>-</a:t>
            </a:r>
          </a:p>
          <a:p>
            <a:pPr algn="just"/>
            <a:r>
              <a:rPr lang="en-US" sz="3200" dirty="0" err="1" smtClean="0">
                <a:latin typeface="Kruti Dev 050 Wide" pitchFamily="2" charset="0"/>
              </a:rPr>
              <a:t>mnk</a:t>
            </a:r>
            <a:r>
              <a:rPr lang="en-US" sz="3200" dirty="0" smtClean="0">
                <a:latin typeface="Kruti Dev 050 Wide" pitchFamily="2" charset="0"/>
              </a:rPr>
              <a:t>- fid </a:t>
            </a:r>
            <a:r>
              <a:rPr lang="en-US" sz="3200" dirty="0" err="1" smtClean="0">
                <a:latin typeface="Kruti Dev 050 Wide" pitchFamily="2" charset="0"/>
              </a:rPr>
              <a:t>dsanzhdj.k</a:t>
            </a:r>
            <a:r>
              <a:rPr lang="en-US" sz="3200" dirty="0" smtClean="0">
                <a:latin typeface="Kruti Dev 050 Wide" pitchFamily="2" charset="0"/>
              </a:rPr>
              <a:t>] fid </a:t>
            </a:r>
            <a:r>
              <a:rPr lang="en-US" sz="3200" dirty="0" err="1" smtClean="0">
                <a:latin typeface="Kruti Dev 050 Wide" pitchFamily="2" charset="0"/>
              </a:rPr>
              <a:t>la;ksx</a:t>
            </a:r>
            <a:r>
              <a:rPr lang="en-US" sz="3200" dirty="0" smtClean="0">
                <a:latin typeface="Kruti Dev 050 Wide" pitchFamily="2" charset="0"/>
              </a:rPr>
              <a:t>] fid </a:t>
            </a:r>
            <a:r>
              <a:rPr lang="en-US" sz="3200" dirty="0" err="1" smtClean="0">
                <a:latin typeface="Kruti Dev 050 Wide" pitchFamily="2" charset="0"/>
              </a:rPr>
              <a:t>mRikndrk</a:t>
            </a:r>
            <a:r>
              <a:rPr lang="en-US" sz="3200" dirty="0" smtClean="0">
                <a:latin typeface="Kruti Dev 050 Wide" pitchFamily="2" charset="0"/>
              </a:rPr>
              <a:t>] fid </a:t>
            </a:r>
            <a:r>
              <a:rPr lang="en-US" sz="3200" dirty="0" err="1" smtClean="0">
                <a:latin typeface="Kruti Dev 050 Wide" pitchFamily="2" charset="0"/>
              </a:rPr>
              <a:t>uequs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vkf.k</a:t>
            </a:r>
            <a:r>
              <a:rPr lang="en-US" sz="3200" dirty="0" smtClean="0">
                <a:latin typeface="Kruti Dev 050 Wide" pitchFamily="2" charset="0"/>
              </a:rPr>
              <a:t> fid </a:t>
            </a:r>
            <a:r>
              <a:rPr lang="en-US" sz="3200" dirty="0" err="1" smtClean="0">
                <a:latin typeface="Kruti Dev 050 Wide" pitchFamily="2" charset="0"/>
              </a:rPr>
              <a:t>oSfo</a:t>
            </a:r>
            <a:r>
              <a:rPr lang="en-US" sz="3200" dirty="0" smtClean="0">
                <a:latin typeface="Kruti Dev 050 Wide" pitchFamily="2" charset="0"/>
              </a:rPr>
              <a:t>/</a:t>
            </a:r>
            <a:r>
              <a:rPr lang="en-US" sz="3200" dirty="0" err="1" smtClean="0">
                <a:latin typeface="Kruti Dev 050 Wide" pitchFamily="2" charset="0"/>
              </a:rPr>
              <a:t>khdj.k</a:t>
            </a:r>
            <a:r>
              <a:rPr lang="en-US" sz="3200" dirty="0" smtClean="0">
                <a:latin typeface="Kruti Dev 050 Wide" pitchFamily="2" charset="0"/>
              </a:rPr>
              <a:t>] fid </a:t>
            </a:r>
            <a:r>
              <a:rPr lang="en-US" sz="3200" dirty="0" err="1" smtClean="0">
                <a:latin typeface="Kruti Dev 050 Wide" pitchFamily="2" charset="0"/>
              </a:rPr>
              <a:t>QsjQkj</a:t>
            </a:r>
            <a:r>
              <a:rPr lang="en-US" sz="3200" dirty="0" smtClean="0">
                <a:latin typeface="Kruti Dev 050 Wide" pitchFamily="2" charset="0"/>
              </a:rPr>
              <a:t> b-</a:t>
            </a:r>
            <a:endParaRPr lang="en-IN" sz="3200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ruti Dev 050 Wide" pitchFamily="2" charset="0"/>
              </a:rPr>
              <a:t>		9- </a:t>
            </a:r>
            <a:r>
              <a:rPr lang="en-US" dirty="0" err="1" smtClean="0">
                <a:latin typeface="Kruti Dev 050 Wide" pitchFamily="2" charset="0"/>
              </a:rPr>
              <a:t>d`"kh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izknsf’kdj.k</a:t>
            </a:r>
            <a:r>
              <a:rPr lang="en-US" dirty="0" smtClean="0">
                <a:latin typeface="Kruti Dev 050 Wide" pitchFamily="2" charset="0"/>
              </a:rPr>
              <a:t> </a:t>
            </a:r>
            <a:endParaRPr lang="en-IN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8227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3600" dirty="0" err="1">
                <a:latin typeface="Kruti Dev 050 Wide" pitchFamily="2" charset="0"/>
              </a:rPr>
              <a:t>v</a:t>
            </a:r>
            <a:r>
              <a:rPr lang="en-US" sz="3600" dirty="0" err="1" smtClean="0">
                <a:latin typeface="Kruti Dev 050 Wide" pitchFamily="2" charset="0"/>
              </a:rPr>
              <a:t>usd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Hkkxke</a:t>
            </a:r>
            <a:r>
              <a:rPr lang="en-US" sz="3600" dirty="0" smtClean="0">
                <a:latin typeface="Kruti Dev 050 Wide" pitchFamily="2" charset="0"/>
              </a:rPr>
              <a:t>/;s </a:t>
            </a:r>
            <a:r>
              <a:rPr lang="en-US" sz="3600" dirty="0" err="1" smtClean="0">
                <a:latin typeface="Kruti Dev 050 Wide" pitchFamily="2" charset="0"/>
              </a:rPr>
              <a:t>osxosxG;k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HkkSxksfyd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ifjLFkhrheqGs</a:t>
            </a:r>
            <a:r>
              <a:rPr lang="en-US" sz="3600" dirty="0" smtClean="0">
                <a:latin typeface="Kruti Dev 050 Wide" pitchFamily="2" charset="0"/>
              </a:rPr>
              <a:t> o </a:t>
            </a:r>
            <a:r>
              <a:rPr lang="en-US" sz="3600" dirty="0" err="1" smtClean="0">
                <a:latin typeface="Kruti Dev 050 Wide" pitchFamily="2" charset="0"/>
              </a:rPr>
              <a:t>ekuoh</a:t>
            </a:r>
            <a:r>
              <a:rPr lang="en-US" sz="3600" dirty="0" smtClean="0">
                <a:latin typeface="Kruti Dev 050 Wide" pitchFamily="2" charset="0"/>
              </a:rPr>
              <a:t> ?</a:t>
            </a:r>
            <a:r>
              <a:rPr lang="en-US" sz="3600" dirty="0" err="1" smtClean="0">
                <a:latin typeface="Kruti Dev 050 Wide" pitchFamily="2" charset="0"/>
              </a:rPr>
              <a:t>kVdkeqGs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vusd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leL;k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fuekZ.k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gksrkr</a:t>
            </a:r>
            <a:r>
              <a:rPr lang="en-US" sz="3600" dirty="0" smtClean="0">
                <a:latin typeface="Kruti Dev 050 Wide" pitchFamily="2" charset="0"/>
              </a:rPr>
              <a:t>-</a:t>
            </a:r>
          </a:p>
          <a:p>
            <a:pPr algn="just"/>
            <a:r>
              <a:rPr lang="en-US" sz="3600" dirty="0" err="1" smtClean="0">
                <a:latin typeface="Kruti Dev 050 Wide" pitchFamily="2" charset="0"/>
              </a:rPr>
              <a:t>leL;k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lksMo</a:t>
            </a:r>
            <a:r>
              <a:rPr lang="en-US" sz="3600" dirty="0" smtClean="0">
                <a:latin typeface="Kruti Dev 050 Wide" pitchFamily="2" charset="0"/>
              </a:rPr>
              <a:t>.;</a:t>
            </a:r>
            <a:r>
              <a:rPr lang="en-US" sz="3600" dirty="0" err="1" smtClean="0">
                <a:latin typeface="Kruti Dev 050 Wide" pitchFamily="2" charset="0"/>
              </a:rPr>
              <a:t>klkBh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R;koj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mik</a:t>
            </a:r>
            <a:r>
              <a:rPr lang="en-US" sz="3600" dirty="0" smtClean="0">
                <a:latin typeface="Kruti Dev 050 Wide" pitchFamily="2" charset="0"/>
              </a:rPr>
              <a:t>; </a:t>
            </a:r>
            <a:r>
              <a:rPr lang="en-US" sz="3600" dirty="0" err="1" smtClean="0">
                <a:latin typeface="Kruti Dev 050 Wide" pitchFamily="2" charset="0"/>
              </a:rPr>
              <a:t>lqpoys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tkrkr</a:t>
            </a:r>
            <a:r>
              <a:rPr lang="en-US" sz="3600" dirty="0" smtClean="0">
                <a:latin typeface="Kruti Dev 050 Wide" pitchFamily="2" charset="0"/>
              </a:rPr>
              <a:t>-</a:t>
            </a:r>
          </a:p>
          <a:p>
            <a:pPr algn="just"/>
            <a:r>
              <a:rPr lang="en-US" sz="3600" dirty="0" smtClean="0">
                <a:latin typeface="Kruti Dev 050 Wide" pitchFamily="2" charset="0"/>
              </a:rPr>
              <a:t>'</a:t>
            </a:r>
            <a:r>
              <a:rPr lang="en-US" sz="3600" dirty="0" err="1" smtClean="0">
                <a:latin typeface="Kruti Dev 050 Wide" pitchFamily="2" charset="0"/>
              </a:rPr>
              <a:t>ksrhP;k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leL;se</a:t>
            </a:r>
            <a:r>
              <a:rPr lang="en-US" sz="3600" dirty="0" smtClean="0">
                <a:latin typeface="Kruti Dev 050 Wide" pitchFamily="2" charset="0"/>
              </a:rPr>
              <a:t>/;s </a:t>
            </a:r>
            <a:r>
              <a:rPr lang="en-US" sz="3600" dirty="0" err="1" smtClean="0">
                <a:latin typeface="Kruti Dev 050 Wide" pitchFamily="2" charset="0"/>
              </a:rPr>
              <a:t>uSlfxZd</a:t>
            </a:r>
            <a:r>
              <a:rPr lang="en-US" sz="3600" dirty="0" smtClean="0">
                <a:latin typeface="Kruti Dev 050 Wide" pitchFamily="2" charset="0"/>
              </a:rPr>
              <a:t>] </a:t>
            </a:r>
            <a:r>
              <a:rPr lang="en-US" sz="3600" dirty="0" err="1" smtClean="0">
                <a:latin typeface="Kruti Dev 050 Wide" pitchFamily="2" charset="0"/>
              </a:rPr>
              <a:t>vkfFkZd</a:t>
            </a:r>
            <a:r>
              <a:rPr lang="en-US" sz="3600" dirty="0" smtClean="0">
                <a:latin typeface="Kruti Dev 050 Wide" pitchFamily="2" charset="0"/>
              </a:rPr>
              <a:t>] </a:t>
            </a:r>
            <a:r>
              <a:rPr lang="en-US" sz="3600" dirty="0" err="1" smtClean="0">
                <a:latin typeface="Kruti Dev 050 Wide" pitchFamily="2" charset="0"/>
              </a:rPr>
              <a:t>lkekftd</a:t>
            </a:r>
            <a:r>
              <a:rPr lang="en-US" sz="3600" dirty="0" smtClean="0">
                <a:latin typeface="Kruti Dev 050 Wide" pitchFamily="2" charset="0"/>
              </a:rPr>
              <a:t>] </a:t>
            </a:r>
            <a:r>
              <a:rPr lang="en-US" sz="3600" dirty="0" err="1" smtClean="0">
                <a:latin typeface="Kruti Dev 050 Wide" pitchFamily="2" charset="0"/>
              </a:rPr>
              <a:t>jktdh</a:t>
            </a:r>
            <a:r>
              <a:rPr lang="en-US" sz="3600" dirty="0" smtClean="0">
                <a:latin typeface="Kruti Dev 050 Wide" pitchFamily="2" charset="0"/>
              </a:rPr>
              <a:t>;] </a:t>
            </a:r>
            <a:r>
              <a:rPr lang="en-US" sz="3600" dirty="0" err="1" smtClean="0">
                <a:latin typeface="Kruti Dev 050 Wide" pitchFamily="2" charset="0"/>
              </a:rPr>
              <a:t>iz’kkldh</a:t>
            </a:r>
            <a:r>
              <a:rPr lang="en-US" sz="3600" dirty="0" smtClean="0">
                <a:latin typeface="Kruti Dev 050 Wide" pitchFamily="2" charset="0"/>
              </a:rPr>
              <a:t>;] </a:t>
            </a:r>
            <a:r>
              <a:rPr lang="en-US" sz="3600" dirty="0" err="1" smtClean="0">
                <a:latin typeface="Kruti Dev 050 Wide" pitchFamily="2" charset="0"/>
              </a:rPr>
              <a:t>lkaLd`frd</a:t>
            </a:r>
            <a:endParaRPr lang="en-IN" sz="3600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ruti Dev 050 Wide" pitchFamily="2" charset="0"/>
              </a:rPr>
              <a:t>		10- '</a:t>
            </a:r>
            <a:r>
              <a:rPr lang="en-US" dirty="0" err="1" smtClean="0">
                <a:latin typeface="Kruti Dev 050 Wide" pitchFamily="2" charset="0"/>
              </a:rPr>
              <a:t>ksrh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leL;k</a:t>
            </a:r>
            <a:r>
              <a:rPr lang="en-US" dirty="0" smtClean="0">
                <a:latin typeface="Kruti Dev 050 Wide" pitchFamily="2" charset="0"/>
              </a:rPr>
              <a:t> o </a:t>
            </a:r>
            <a:r>
              <a:rPr lang="en-US" dirty="0" err="1" smtClean="0">
                <a:latin typeface="Kruti Dev 050 Wide" pitchFamily="2" charset="0"/>
              </a:rPr>
              <a:t>mik</a:t>
            </a:r>
            <a:r>
              <a:rPr lang="en-US" dirty="0" smtClean="0">
                <a:latin typeface="Kruti Dev 050 Wide" pitchFamily="2" charset="0"/>
              </a:rPr>
              <a:t>;</a:t>
            </a:r>
            <a:endParaRPr lang="en-IN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9462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ruti Dev 050 Wide" pitchFamily="2" charset="0"/>
              </a:rPr>
              <a:t>d`"</a:t>
            </a:r>
            <a:r>
              <a:rPr lang="en-US" dirty="0" err="1" smtClean="0">
                <a:latin typeface="Kruti Dev 050 Wide" pitchFamily="2" charset="0"/>
              </a:rPr>
              <a:t>kh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Hkwxksyke</a:t>
            </a:r>
            <a:r>
              <a:rPr lang="en-US" dirty="0" smtClean="0">
                <a:latin typeface="Kruti Dev 050 Wide" pitchFamily="2" charset="0"/>
              </a:rPr>
              <a:t>/;s </a:t>
            </a:r>
            <a:r>
              <a:rPr lang="en-US" dirty="0" err="1" smtClean="0">
                <a:latin typeface="Kruti Dev 050 Wide" pitchFamily="2" charset="0"/>
              </a:rPr>
              <a:t>fofo</a:t>
            </a:r>
            <a:r>
              <a:rPr lang="en-US" dirty="0" smtClean="0">
                <a:latin typeface="Kruti Dev 050 Wide" pitchFamily="2" charset="0"/>
              </a:rPr>
              <a:t>/k </a:t>
            </a:r>
            <a:r>
              <a:rPr lang="en-US" dirty="0" err="1" smtClean="0">
                <a:latin typeface="Kruti Dev 050 Wide" pitchFamily="2" charset="0"/>
              </a:rPr>
              <a:t>fo"k;kapk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vH;kl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varZHkwr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vkgs</a:t>
            </a:r>
            <a:r>
              <a:rPr lang="en-US" dirty="0" smtClean="0">
                <a:latin typeface="Kruti Dev 050 Wide" pitchFamily="2" charset="0"/>
              </a:rPr>
              <a:t>- </a:t>
            </a:r>
            <a:r>
              <a:rPr lang="en-US" dirty="0" err="1" smtClean="0">
                <a:latin typeface="Kruti Dev 050 Wide" pitchFamily="2" charset="0"/>
              </a:rPr>
              <a:t>R;keqGs</a:t>
            </a:r>
            <a:r>
              <a:rPr lang="en-US" dirty="0" smtClean="0">
                <a:latin typeface="Kruti Dev 050 Wide" pitchFamily="2" charset="0"/>
              </a:rPr>
              <a:t> ;k </a:t>
            </a:r>
            <a:r>
              <a:rPr lang="en-US" dirty="0" err="1" smtClean="0">
                <a:latin typeface="Kruti Dev 050 Wide" pitchFamily="2" charset="0"/>
              </a:rPr>
              <a:t>fo"k;kps</a:t>
            </a:r>
            <a:r>
              <a:rPr lang="en-US" dirty="0" smtClean="0">
                <a:latin typeface="Kruti Dev 050 Wide" pitchFamily="2" charset="0"/>
              </a:rPr>
              <a:t> {</a:t>
            </a:r>
            <a:r>
              <a:rPr lang="en-US" dirty="0" err="1" smtClean="0">
                <a:latin typeface="Kruti Dev 050 Wide" pitchFamily="2" charset="0"/>
              </a:rPr>
              <a:t>ks</a:t>
            </a:r>
            <a:r>
              <a:rPr lang="en-US" dirty="0" smtClean="0">
                <a:latin typeface="Kruti Dev 050 Wide" pitchFamily="2" charset="0"/>
              </a:rPr>
              <a:t>+= </a:t>
            </a:r>
            <a:r>
              <a:rPr lang="en-US" dirty="0" err="1" smtClean="0">
                <a:latin typeface="Kruti Dev 050 Wide" pitchFamily="2" charset="0"/>
              </a:rPr>
              <a:t>Qkj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eksBs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vkgs</a:t>
            </a:r>
            <a:r>
              <a:rPr lang="en-US" dirty="0" smtClean="0">
                <a:latin typeface="Kruti Dev 050 Wide" pitchFamily="2" charset="0"/>
              </a:rPr>
              <a:t>- [</a:t>
            </a:r>
            <a:r>
              <a:rPr lang="en-US" dirty="0" err="1" smtClean="0">
                <a:latin typeface="Kruti Dev 050 Wide" pitchFamily="2" charset="0"/>
              </a:rPr>
              <a:t>kkyhy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ewn;kao:u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O;kIrhph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dYiuk</a:t>
            </a:r>
            <a:r>
              <a:rPr lang="en-US" dirty="0" smtClean="0">
                <a:latin typeface="Kruti Dev 050 Wide" pitchFamily="2" charset="0"/>
              </a:rPr>
              <a:t> ;</a:t>
            </a:r>
            <a:r>
              <a:rPr lang="en-US" dirty="0" err="1" smtClean="0">
                <a:latin typeface="Kruti Dev 050 Wide" pitchFamily="2" charset="0"/>
              </a:rPr>
              <a:t>srs</a:t>
            </a:r>
            <a:r>
              <a:rPr lang="en-US" dirty="0" smtClean="0">
                <a:latin typeface="Kruti Dev 050 Wide" pitchFamily="2" charset="0"/>
              </a:rPr>
              <a:t>-</a:t>
            </a:r>
          </a:p>
          <a:p>
            <a:r>
              <a:rPr lang="en-US" dirty="0" smtClean="0">
                <a:latin typeface="Kruti Dev 050 Wide" pitchFamily="2" charset="0"/>
              </a:rPr>
              <a:t>1-’ksrhpk </a:t>
            </a:r>
            <a:r>
              <a:rPr lang="en-US" dirty="0" err="1" smtClean="0">
                <a:latin typeface="Kruti Dev 050 Wide" pitchFamily="2" charset="0"/>
              </a:rPr>
              <a:t>mxe</a:t>
            </a:r>
            <a:r>
              <a:rPr lang="en-US" dirty="0" smtClean="0">
                <a:latin typeface="Kruti Dev 050 Wide" pitchFamily="2" charset="0"/>
              </a:rPr>
              <a:t> o </a:t>
            </a:r>
            <a:r>
              <a:rPr lang="en-US" dirty="0" err="1" smtClean="0">
                <a:latin typeface="Kruti Dev 050 Wide" pitchFamily="2" charset="0"/>
              </a:rPr>
              <a:t>fodkl</a:t>
            </a:r>
            <a:endParaRPr lang="en-US" dirty="0" smtClean="0">
              <a:latin typeface="Kruti Dev 050 Wide" pitchFamily="2" charset="0"/>
            </a:endParaRPr>
          </a:p>
          <a:p>
            <a:r>
              <a:rPr lang="en-US" dirty="0" smtClean="0">
                <a:latin typeface="Kruti Dev 050 Wide" pitchFamily="2" charset="0"/>
              </a:rPr>
              <a:t>2-’ksrh </a:t>
            </a:r>
            <a:r>
              <a:rPr lang="en-US" dirty="0" err="1" smtClean="0">
                <a:latin typeface="Kruti Dev 050 Wide" pitchFamily="2" charset="0"/>
              </a:rPr>
              <a:t>Hkwehmi;kstu</a:t>
            </a:r>
            <a:endParaRPr lang="en-US" dirty="0" smtClean="0">
              <a:latin typeface="Kruti Dev 050 Wide" pitchFamily="2" charset="0"/>
            </a:endParaRPr>
          </a:p>
          <a:p>
            <a:r>
              <a:rPr lang="en-US" dirty="0" smtClean="0">
                <a:latin typeface="Kruti Dev 050 Wide" pitchFamily="2" charset="0"/>
              </a:rPr>
              <a:t>3-ihdkapk </a:t>
            </a:r>
            <a:r>
              <a:rPr lang="en-US" dirty="0" err="1" smtClean="0">
                <a:latin typeface="Kruti Dev 050 Wide" pitchFamily="2" charset="0"/>
              </a:rPr>
              <a:t>vH;kl</a:t>
            </a:r>
            <a:r>
              <a:rPr lang="en-US" dirty="0" smtClean="0">
                <a:latin typeface="Kruti Dev 050 Wide" pitchFamily="2" charset="0"/>
              </a:rPr>
              <a:t> </a:t>
            </a:r>
          </a:p>
          <a:p>
            <a:r>
              <a:rPr lang="en-US" dirty="0" smtClean="0">
                <a:latin typeface="Kruti Dev 050 Wide" pitchFamily="2" charset="0"/>
              </a:rPr>
              <a:t>4-’ksrh </a:t>
            </a:r>
            <a:r>
              <a:rPr lang="en-US" dirty="0" err="1" smtClean="0">
                <a:latin typeface="Kruti Dev 050 Wide" pitchFamily="2" charset="0"/>
              </a:rPr>
              <a:t>tyflapu</a:t>
            </a:r>
            <a:endParaRPr lang="en-US" dirty="0" smtClean="0">
              <a:latin typeface="Kruti Dev 050 Wide" pitchFamily="2" charset="0"/>
            </a:endParaRPr>
          </a:p>
          <a:p>
            <a:r>
              <a:rPr lang="en-US" dirty="0" smtClean="0">
                <a:latin typeface="Kruti Dev 050 Wide" pitchFamily="2" charset="0"/>
              </a:rPr>
              <a:t>5-fidkalkBh </a:t>
            </a:r>
            <a:r>
              <a:rPr lang="en-US" dirty="0" err="1" smtClean="0">
                <a:latin typeface="Kruti Dev 050 Wide" pitchFamily="2" charset="0"/>
              </a:rPr>
              <a:t>vko</a:t>
            </a:r>
            <a:r>
              <a:rPr lang="en-US" dirty="0" smtClean="0">
                <a:latin typeface="Kruti Dev 050 Wide" pitchFamily="2" charset="0"/>
              </a:rPr>
              <a:t>’;d </a:t>
            </a:r>
            <a:r>
              <a:rPr lang="en-US" dirty="0" err="1" smtClean="0">
                <a:latin typeface="Kruti Dev 050 Wide" pitchFamily="2" charset="0"/>
              </a:rPr>
              <a:t>ifjfLFkrh</a:t>
            </a:r>
            <a:endParaRPr lang="en-US" dirty="0" smtClean="0">
              <a:latin typeface="Kruti Dev 050 Wide" pitchFamily="2" charset="0"/>
            </a:endParaRPr>
          </a:p>
          <a:p>
            <a:r>
              <a:rPr lang="en-US" dirty="0" smtClean="0">
                <a:latin typeface="Kruti Dev 050 Wide" pitchFamily="2" charset="0"/>
              </a:rPr>
              <a:t>6-’ksrhP;k i/</a:t>
            </a:r>
            <a:r>
              <a:rPr lang="en-US" dirty="0" err="1" smtClean="0">
                <a:latin typeface="Kruti Dev 050 Wide" pitchFamily="2" charset="0"/>
              </a:rPr>
              <a:t>nrh</a:t>
            </a:r>
            <a:r>
              <a:rPr lang="en-US" dirty="0" smtClean="0">
                <a:latin typeface="Kruti Dev 050 Wide" pitchFamily="2" charset="0"/>
              </a:rPr>
              <a:t> o </a:t>
            </a:r>
            <a:r>
              <a:rPr lang="en-US" dirty="0" err="1" smtClean="0">
                <a:latin typeface="Kruti Dev 050 Wide" pitchFamily="2" charset="0"/>
              </a:rPr>
              <a:t>izdkj</a:t>
            </a:r>
            <a:endParaRPr lang="en-IN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ruti Dev 050 Wide" pitchFamily="2" charset="0"/>
              </a:rPr>
              <a:t> 		</a:t>
            </a:r>
            <a:r>
              <a:rPr lang="en-US" dirty="0" err="1" smtClean="0">
                <a:latin typeface="Kruti Dev 050 Wide" pitchFamily="2" charset="0"/>
              </a:rPr>
              <a:t>d`"kh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Hkwxksykph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O;kIrh</a:t>
            </a:r>
            <a:endParaRPr lang="en-IN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132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92" y="1600200"/>
            <a:ext cx="10945654" cy="3962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>
              <a:latin typeface="Kruti Dev 050 Wide" pitchFamily="2" charset="0"/>
            </a:endParaRPr>
          </a:p>
          <a:p>
            <a:endParaRPr lang="en-US" dirty="0" smtClean="0">
              <a:latin typeface="Kruti Dev 050 Wide" pitchFamily="2" charset="0"/>
            </a:endParaRPr>
          </a:p>
          <a:p>
            <a:endParaRPr lang="en-US" dirty="0" smtClean="0">
              <a:latin typeface="Kruti Dev 050 Wide" pitchFamily="2" charset="0"/>
            </a:endParaRPr>
          </a:p>
          <a:p>
            <a:r>
              <a:rPr lang="en-US" sz="3200" dirty="0" smtClean="0">
                <a:latin typeface="Kruti Dev 050 Wide" pitchFamily="2" charset="0"/>
              </a:rPr>
              <a:t>7- '</a:t>
            </a:r>
            <a:r>
              <a:rPr lang="en-US" sz="3200" dirty="0" err="1" smtClean="0">
                <a:latin typeface="Kruti Dev 050 Wide" pitchFamily="2" charset="0"/>
              </a:rPr>
              <a:t>ksrh</a:t>
            </a:r>
            <a:r>
              <a:rPr lang="en-US" sz="3200" dirty="0" smtClean="0">
                <a:latin typeface="Kruti Dev 050 Wide" pitchFamily="2" charset="0"/>
              </a:rPr>
              <a:t> o '</a:t>
            </a:r>
            <a:r>
              <a:rPr lang="en-US" sz="3200" dirty="0" err="1" smtClean="0">
                <a:latin typeface="Kruti Dev 050 Wide" pitchFamily="2" charset="0"/>
              </a:rPr>
              <a:t>ksrhekykaojhy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mn;kssx</a:t>
            </a:r>
            <a:r>
              <a:rPr lang="en-US" sz="3200" dirty="0" smtClean="0">
                <a:latin typeface="Kruti Dev 050 Wide" pitchFamily="2" charset="0"/>
              </a:rPr>
              <a:t> /</a:t>
            </a:r>
            <a:r>
              <a:rPr lang="en-US" sz="3200" dirty="0" err="1" smtClean="0">
                <a:latin typeface="Kruti Dev 050 Wide" pitchFamily="2" charset="0"/>
              </a:rPr>
              <a:t>kans</a:t>
            </a:r>
            <a:endParaRPr lang="en-US" sz="3200" dirty="0" smtClean="0">
              <a:latin typeface="Kruti Dev 050 Wide" pitchFamily="2" charset="0"/>
            </a:endParaRPr>
          </a:p>
          <a:p>
            <a:r>
              <a:rPr lang="en-US" sz="3200" dirty="0" smtClean="0">
                <a:latin typeface="Kruti Dev 050 Wide" pitchFamily="2" charset="0"/>
              </a:rPr>
              <a:t>8- d`"</a:t>
            </a:r>
            <a:r>
              <a:rPr lang="en-US" sz="3200" dirty="0" err="1" smtClean="0">
                <a:latin typeface="Kruti Dev 050 Wide" pitchFamily="2" charset="0"/>
              </a:rPr>
              <a:t>kh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cktkjisBk</a:t>
            </a:r>
            <a:endParaRPr lang="en-US" sz="3200" dirty="0" smtClean="0">
              <a:latin typeface="Kruti Dev 050 Wide" pitchFamily="2" charset="0"/>
            </a:endParaRPr>
          </a:p>
          <a:p>
            <a:r>
              <a:rPr lang="en-US" sz="3200" dirty="0" smtClean="0">
                <a:latin typeface="Kruti Dev 050 Wide" pitchFamily="2" charset="0"/>
              </a:rPr>
              <a:t>9- </a:t>
            </a:r>
            <a:r>
              <a:rPr lang="en-US" sz="3200" dirty="0">
                <a:latin typeface="Kruti Dev 050 Wide" pitchFamily="2" charset="0"/>
              </a:rPr>
              <a:t>d`"</a:t>
            </a:r>
            <a:r>
              <a:rPr lang="en-US" sz="3200" dirty="0" err="1" smtClean="0">
                <a:latin typeface="Kruti Dev 050 Wide" pitchFamily="2" charset="0"/>
              </a:rPr>
              <a:t>kh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izknsf’kdj.k</a:t>
            </a:r>
            <a:endParaRPr lang="en-US" sz="3200" dirty="0" smtClean="0">
              <a:latin typeface="Kruti Dev 050 Wide" pitchFamily="2" charset="0"/>
            </a:endParaRPr>
          </a:p>
          <a:p>
            <a:r>
              <a:rPr lang="en-US" sz="3200" dirty="0" smtClean="0">
                <a:latin typeface="Kruti Dev 050 Wide" pitchFamily="2" charset="0"/>
              </a:rPr>
              <a:t>10-d</a:t>
            </a:r>
            <a:r>
              <a:rPr lang="en-US" sz="3200" dirty="0">
                <a:latin typeface="Kruti Dev 050 Wide" pitchFamily="2" charset="0"/>
              </a:rPr>
              <a:t>`"</a:t>
            </a:r>
            <a:r>
              <a:rPr lang="en-US" sz="3200" dirty="0" smtClean="0">
                <a:latin typeface="Kruti Dev 050 Wide" pitchFamily="2" charset="0"/>
              </a:rPr>
              <a:t>kh </a:t>
            </a:r>
            <a:r>
              <a:rPr lang="en-US" sz="3200" dirty="0" err="1" smtClean="0">
                <a:latin typeface="Kruti Dev 050 Wide" pitchFamily="2" charset="0"/>
              </a:rPr>
              <a:t>leL;k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 err="1" smtClean="0">
                <a:latin typeface="Kruti Dev 050 Wide" pitchFamily="2" charset="0"/>
              </a:rPr>
              <a:t>mik</a:t>
            </a:r>
            <a:r>
              <a:rPr lang="en-US" sz="3200" dirty="0" smtClean="0">
                <a:latin typeface="Kruti Dev 050 Wide" pitchFamily="2" charset="0"/>
              </a:rPr>
              <a:t>;</a:t>
            </a:r>
            <a:endParaRPr lang="en-IN" sz="3200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643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3600" dirty="0">
                <a:latin typeface="Kruti Dev 050 Wide" pitchFamily="2" charset="0"/>
              </a:rPr>
              <a:t>d`"</a:t>
            </a:r>
            <a:r>
              <a:rPr lang="en-US" sz="3600" dirty="0" err="1" smtClean="0">
                <a:latin typeface="Kruti Dev 050 Wide" pitchFamily="2" charset="0"/>
              </a:rPr>
              <a:t>kh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gk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ekuokpk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izkFkfed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izew</a:t>
            </a:r>
            <a:r>
              <a:rPr lang="en-US" sz="3600" dirty="0" smtClean="0">
                <a:latin typeface="Kruti Dev 050 Wide" pitchFamily="2" charset="0"/>
              </a:rPr>
              <a:t>[k </a:t>
            </a:r>
            <a:r>
              <a:rPr lang="en-US" sz="3600" dirty="0" err="1" smtClean="0">
                <a:latin typeface="Kruti Dev 050 Wide" pitchFamily="2" charset="0"/>
              </a:rPr>
              <a:t>O;olk</a:t>
            </a:r>
            <a:r>
              <a:rPr lang="en-US" sz="3600" dirty="0" smtClean="0">
                <a:latin typeface="Kruti Dev 050 Wide" pitchFamily="2" charset="0"/>
              </a:rPr>
              <a:t>; </a:t>
            </a:r>
            <a:r>
              <a:rPr lang="en-US" sz="3600" dirty="0" err="1" smtClean="0">
                <a:latin typeface="Kruti Dev 050 Wide" pitchFamily="2" charset="0"/>
              </a:rPr>
              <a:t>vkgs</a:t>
            </a:r>
            <a:r>
              <a:rPr lang="en-US" sz="3600" dirty="0" smtClean="0">
                <a:latin typeface="Kruti Dev 050 Wide" pitchFamily="2" charset="0"/>
              </a:rPr>
              <a:t>- </a:t>
            </a:r>
            <a:r>
              <a:rPr lang="en-US" sz="3600" dirty="0" err="1" smtClean="0">
                <a:latin typeface="Kruti Dev 050 Wide" pitchFamily="2" charset="0"/>
              </a:rPr>
              <a:t>R;kewGs</a:t>
            </a:r>
            <a:r>
              <a:rPr lang="en-US" sz="3600" dirty="0" smtClean="0">
                <a:latin typeface="Kruti Dev 050 Wide" pitchFamily="2" charset="0"/>
              </a:rPr>
              <a:t> ;k </a:t>
            </a:r>
            <a:r>
              <a:rPr lang="en-US" sz="3600" dirty="0" err="1" smtClean="0">
                <a:latin typeface="Kruti Dev 050 Wide" pitchFamily="2" charset="0"/>
              </a:rPr>
              <a:t>fo"k;kps</a:t>
            </a:r>
            <a:r>
              <a:rPr lang="en-US" sz="3600" dirty="0" smtClean="0">
                <a:latin typeface="Kruti Dev 050 Wide" pitchFamily="2" charset="0"/>
              </a:rPr>
              <a:t> v/;;u </a:t>
            </a:r>
            <a:r>
              <a:rPr lang="en-US" sz="3600" dirty="0" err="1" smtClean="0">
                <a:latin typeface="Kruti Dev 050 Wide" pitchFamily="2" charset="0"/>
              </a:rPr>
              <a:t>djrkauk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txkr</a:t>
            </a:r>
            <a:r>
              <a:rPr lang="en-US" sz="3600" dirty="0" smtClean="0">
                <a:latin typeface="Kruti Dev 050 Wide" pitchFamily="2" charset="0"/>
              </a:rPr>
              <a:t> '</a:t>
            </a:r>
            <a:r>
              <a:rPr lang="en-US" sz="3600" dirty="0" err="1" smtClean="0">
                <a:latin typeface="Kruti Dev 050 Wide" pitchFamily="2" charset="0"/>
              </a:rPr>
              <a:t>ksrhpk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mxe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dsOgk</a:t>
            </a:r>
            <a:r>
              <a:rPr lang="en-US" sz="3600" dirty="0" smtClean="0">
                <a:latin typeface="Kruti Dev 050 Wide" pitchFamily="2" charset="0"/>
              </a:rPr>
              <a:t> o </a:t>
            </a:r>
            <a:r>
              <a:rPr lang="en-US" sz="3600" dirty="0" err="1" smtClean="0">
                <a:latin typeface="Kruti Dev 050 Wide" pitchFamily="2" charset="0"/>
              </a:rPr>
              <a:t>dlk</a:t>
            </a:r>
            <a:r>
              <a:rPr lang="en-US" sz="3600" dirty="0" smtClean="0">
                <a:latin typeface="Kruti Dev 050 Wide" pitchFamily="2" charset="0"/>
              </a:rPr>
              <a:t> &gt;</a:t>
            </a:r>
            <a:r>
              <a:rPr lang="en-US" sz="3600" dirty="0" err="1" smtClean="0">
                <a:latin typeface="Kruti Dev 050 Wide" pitchFamily="2" charset="0"/>
              </a:rPr>
              <a:t>kyk</a:t>
            </a:r>
            <a:r>
              <a:rPr lang="en-US" sz="3600" dirty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gs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letwu</a:t>
            </a:r>
            <a:r>
              <a:rPr lang="en-US" sz="3600" dirty="0" smtClean="0">
                <a:latin typeface="Kruti Dev 050 Wide" pitchFamily="2" charset="0"/>
              </a:rPr>
              <a:t> ?</a:t>
            </a:r>
            <a:r>
              <a:rPr lang="en-US" sz="3600" dirty="0" err="1" smtClean="0">
                <a:latin typeface="Kruti Dev 050 Wide" pitchFamily="2" charset="0"/>
              </a:rPr>
              <a:t>ksryk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ikghts</a:t>
            </a:r>
            <a:r>
              <a:rPr lang="en-US" sz="3600" dirty="0" smtClean="0">
                <a:latin typeface="Kruti Dev 050 Wide" pitchFamily="2" charset="0"/>
              </a:rPr>
              <a:t>- </a:t>
            </a:r>
            <a:r>
              <a:rPr lang="en-US" sz="3600" dirty="0" err="1" smtClean="0">
                <a:latin typeface="Kruti Dev 050 Wide" pitchFamily="2" charset="0"/>
              </a:rPr>
              <a:t>ekuokP;k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lq:okrhP;k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dkGkr</a:t>
            </a:r>
            <a:r>
              <a:rPr lang="en-US" sz="3600" dirty="0" smtClean="0">
                <a:latin typeface="Kruti Dev 050 Wide" pitchFamily="2" charset="0"/>
              </a:rPr>
              <a:t> '</a:t>
            </a:r>
            <a:r>
              <a:rPr lang="en-US" sz="3600" dirty="0" err="1" smtClean="0">
                <a:latin typeface="Kruti Dev 050 Wide" pitchFamily="2" charset="0"/>
              </a:rPr>
              <a:t>ksrhyk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izkjaHk</a:t>
            </a:r>
            <a:r>
              <a:rPr lang="en-US" sz="3600" dirty="0" smtClean="0">
                <a:latin typeface="Kruti Dev 050 Wide" pitchFamily="2" charset="0"/>
              </a:rPr>
              <a:t> &gt;</a:t>
            </a:r>
            <a:r>
              <a:rPr lang="en-US" sz="3600" dirty="0" err="1" smtClean="0">
                <a:latin typeface="Kruti Dev 050 Wide" pitchFamily="2" charset="0"/>
              </a:rPr>
              <a:t>kyk</a:t>
            </a:r>
            <a:r>
              <a:rPr lang="en-US" sz="3600" dirty="0">
                <a:latin typeface="Kruti Dev 050 Wide" pitchFamily="2" charset="0"/>
              </a:rPr>
              <a:t> </a:t>
            </a:r>
            <a:r>
              <a:rPr lang="en-US" sz="3600" dirty="0" smtClean="0">
                <a:latin typeface="Kruti Dev 050 Wide" pitchFamily="2" charset="0"/>
              </a:rPr>
              <a:t>o </a:t>
            </a:r>
            <a:r>
              <a:rPr lang="en-US" sz="3600" dirty="0" err="1" smtClean="0">
                <a:latin typeface="Kruti Dev 050 Wide" pitchFamily="2" charset="0"/>
              </a:rPr>
              <a:t>R;kP;k’kh</a:t>
            </a:r>
            <a:r>
              <a:rPr lang="en-US" sz="3600" dirty="0" smtClean="0">
                <a:latin typeface="Kruti Dev 050 Wide" pitchFamily="2" charset="0"/>
              </a:rPr>
              <a:t> lac/</a:t>
            </a:r>
            <a:r>
              <a:rPr lang="en-US" sz="3600" dirty="0" err="1" smtClean="0">
                <a:latin typeface="Kruti Dev 050 Wide" pitchFamily="2" charset="0"/>
              </a:rPr>
              <a:t>khr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brj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xks"Vh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lq</a:t>
            </a:r>
            <a:r>
              <a:rPr lang="en-US" sz="3600" dirty="0" smtClean="0">
                <a:latin typeface="Kruti Dev 050 Wide" pitchFamily="2" charset="0"/>
              </a:rPr>
              <a:t>: &gt;</a:t>
            </a:r>
            <a:r>
              <a:rPr lang="en-US" sz="3600" dirty="0" err="1" smtClean="0">
                <a:latin typeface="Kruti Dev 050 Wide" pitchFamily="2" charset="0"/>
              </a:rPr>
              <a:t>kY;k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Eg.kwu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>
                <a:latin typeface="Kruti Dev 050 Wide" pitchFamily="2" charset="0"/>
              </a:rPr>
              <a:t>d`"</a:t>
            </a:r>
            <a:r>
              <a:rPr lang="en-US" sz="3600" dirty="0" err="1">
                <a:latin typeface="Kruti Dev 050 Wide" pitchFamily="2" charset="0"/>
              </a:rPr>
              <a:t>kh</a:t>
            </a:r>
            <a:r>
              <a:rPr lang="en-US" sz="3600" dirty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HkwxksykP;k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vH;klke</a:t>
            </a:r>
            <a:r>
              <a:rPr lang="en-US" sz="3600" dirty="0" smtClean="0">
                <a:latin typeface="Kruti Dev 050 Wide" pitchFamily="2" charset="0"/>
              </a:rPr>
              <a:t>/;s </a:t>
            </a:r>
            <a:r>
              <a:rPr lang="en-US" sz="3600" dirty="0" err="1" smtClean="0">
                <a:latin typeface="Kruti Dev 050 Wide" pitchFamily="2" charset="0"/>
              </a:rPr>
              <a:t>izFker</a:t>
            </a:r>
            <a:r>
              <a:rPr lang="en-US" sz="3600" dirty="0" smtClean="0">
                <a:latin typeface="Kruti Dev 050 Wide" pitchFamily="2" charset="0"/>
              </a:rPr>
              <a:t>% </a:t>
            </a:r>
            <a:r>
              <a:rPr lang="en-US" sz="3600" dirty="0">
                <a:latin typeface="Kruti Dev 050 Wide" pitchFamily="2" charset="0"/>
              </a:rPr>
              <a:t>d`"</a:t>
            </a:r>
            <a:r>
              <a:rPr lang="en-US" sz="3600" dirty="0" err="1" smtClean="0">
                <a:latin typeface="Kruti Dev 050 Wide" pitchFamily="2" charset="0"/>
              </a:rPr>
              <a:t>khP;k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mxepk</a:t>
            </a:r>
            <a:r>
              <a:rPr lang="en-US" sz="3600" dirty="0" smtClean="0">
                <a:latin typeface="Kruti Dev 050 Wide" pitchFamily="2" charset="0"/>
              </a:rPr>
              <a:t> o </a:t>
            </a:r>
            <a:r>
              <a:rPr lang="en-US" sz="3600" dirty="0" err="1" smtClean="0">
                <a:latin typeface="Kruti Dev 050 Wide" pitchFamily="2" charset="0"/>
              </a:rPr>
              <a:t>fodklkpk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vH;kl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dsyk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tkrks</a:t>
            </a:r>
            <a:r>
              <a:rPr lang="en-US" sz="3600" dirty="0" smtClean="0">
                <a:latin typeface="Kruti Dev 050 Wide" pitchFamily="2" charset="0"/>
              </a:rPr>
              <a:t>- </a:t>
            </a:r>
            <a:endParaRPr lang="en-IN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Kruti Dev 050 Wide" pitchFamily="2" charset="0"/>
              </a:rPr>
              <a:t>		1-d`"kh </a:t>
            </a:r>
            <a:r>
              <a:rPr lang="en-US" dirty="0" err="1" smtClean="0">
                <a:latin typeface="Kruti Dev 050 Wide" pitchFamily="2" charset="0"/>
              </a:rPr>
              <a:t>mxe</a:t>
            </a:r>
            <a:r>
              <a:rPr lang="en-US" dirty="0" smtClean="0">
                <a:latin typeface="Kruti Dev 050 Wide" pitchFamily="2" charset="0"/>
              </a:rPr>
              <a:t> o </a:t>
            </a:r>
            <a:r>
              <a:rPr lang="en-US" dirty="0" err="1" smtClean="0">
                <a:latin typeface="Kruti Dev 050 Wide" pitchFamily="2" charset="0"/>
              </a:rPr>
              <a:t>fodkl</a:t>
            </a:r>
            <a:endParaRPr lang="en-IN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637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2800" dirty="0" smtClean="0">
                <a:latin typeface="Kruti Dev 050 Wide" pitchFamily="2" charset="0"/>
              </a:rPr>
              <a:t>     </a:t>
            </a:r>
            <a:r>
              <a:rPr lang="en-US" sz="3600" dirty="0" smtClean="0">
                <a:latin typeface="Kruti Dev 050 Wide" pitchFamily="2" charset="0"/>
              </a:rPr>
              <a:t>d`"</a:t>
            </a:r>
            <a:r>
              <a:rPr lang="en-US" sz="3600" dirty="0" err="1" smtClean="0">
                <a:latin typeface="Kruti Dev 050 Wide" pitchFamily="2" charset="0"/>
              </a:rPr>
              <a:t>kh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Hkwxksyke</a:t>
            </a:r>
            <a:r>
              <a:rPr lang="en-US" sz="3600" dirty="0" smtClean="0">
                <a:latin typeface="Kruti Dev 050 Wide" pitchFamily="2" charset="0"/>
              </a:rPr>
              <a:t>/;s </a:t>
            </a:r>
            <a:r>
              <a:rPr lang="en-US" sz="3600" dirty="0" err="1" smtClean="0">
                <a:latin typeface="Kruti Dev 050 Wide" pitchFamily="2" charset="0"/>
              </a:rPr>
              <a:t>vUUk</a:t>
            </a:r>
            <a:r>
              <a:rPr lang="en-US" sz="3600" dirty="0" smtClean="0">
                <a:latin typeface="Kruti Dev 050 Wide" pitchFamily="2" charset="0"/>
              </a:rPr>
              <a:t>/</a:t>
            </a:r>
            <a:r>
              <a:rPr lang="en-US" sz="3600" dirty="0" err="1" smtClean="0">
                <a:latin typeface="Kruti Dev 050 Wide" pitchFamily="2" charset="0"/>
              </a:rPr>
              <a:t>kkU</a:t>
            </a:r>
            <a:r>
              <a:rPr lang="en-US" sz="3600" dirty="0" smtClean="0">
                <a:latin typeface="Kruti Dev 050 Wide" pitchFamily="2" charset="0"/>
              </a:rPr>
              <a:t>; fids] </a:t>
            </a:r>
            <a:r>
              <a:rPr lang="en-US" sz="3600" dirty="0" err="1" smtClean="0">
                <a:latin typeface="Kruti Dev 050 Wide" pitchFamily="2" charset="0"/>
              </a:rPr>
              <a:t>ckxk;rh</a:t>
            </a:r>
            <a:r>
              <a:rPr lang="en-US" sz="3600" dirty="0" smtClean="0">
                <a:latin typeface="Kruti Dev 050 Wide" pitchFamily="2" charset="0"/>
              </a:rPr>
              <a:t> fids] </a:t>
            </a:r>
            <a:r>
              <a:rPr lang="en-US" sz="3600" dirty="0" err="1" smtClean="0">
                <a:latin typeface="Kruti Dev 050 Wide" pitchFamily="2" charset="0"/>
              </a:rPr>
              <a:t>jks</a:t>
            </a:r>
            <a:r>
              <a:rPr lang="en-US" sz="3600" dirty="0" smtClean="0">
                <a:latin typeface="Kruti Dev 050 Wide" pitchFamily="2" charset="0"/>
              </a:rPr>
              <a:t>[</a:t>
            </a:r>
            <a:r>
              <a:rPr lang="en-US" sz="3600" dirty="0" err="1" smtClean="0">
                <a:latin typeface="Kruti Dev 050 Wide" pitchFamily="2" charset="0"/>
              </a:rPr>
              <a:t>khph</a:t>
            </a:r>
            <a:r>
              <a:rPr lang="en-US" sz="3600" dirty="0" smtClean="0">
                <a:latin typeface="Kruti Dev 050 Wide" pitchFamily="2" charset="0"/>
              </a:rPr>
              <a:t> fids </a:t>
            </a:r>
            <a:r>
              <a:rPr lang="en-US" sz="3600" dirty="0" err="1" smtClean="0">
                <a:latin typeface="Kruti Dev 050 Wide" pitchFamily="2" charset="0"/>
              </a:rPr>
              <a:t>rlsp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dksjksMokgw</a:t>
            </a:r>
            <a:r>
              <a:rPr lang="en-US" sz="3600" dirty="0" smtClean="0">
                <a:latin typeface="Kruti Dev 050 Wide" pitchFamily="2" charset="0"/>
              </a:rPr>
              <a:t> o </a:t>
            </a:r>
            <a:r>
              <a:rPr lang="en-US" sz="3600" dirty="0" err="1" smtClean="0">
                <a:latin typeface="Kruti Dev 050 Wide" pitchFamily="2" charset="0"/>
              </a:rPr>
              <a:t>ckxk;rh</a:t>
            </a:r>
            <a:r>
              <a:rPr lang="en-US" sz="3600" dirty="0" smtClean="0">
                <a:latin typeface="Kruti Dev 050 Wide" pitchFamily="2" charset="0"/>
              </a:rPr>
              <a:t> [</a:t>
            </a:r>
            <a:r>
              <a:rPr lang="en-US" sz="3600" dirty="0" err="1" smtClean="0">
                <a:latin typeface="Kruti Dev 050 Wide" pitchFamily="2" charset="0"/>
              </a:rPr>
              <a:t>kjhi</a:t>
            </a:r>
            <a:r>
              <a:rPr lang="en-US" sz="3600" dirty="0" smtClean="0">
                <a:latin typeface="Kruti Dev 050 Wide" pitchFamily="2" charset="0"/>
              </a:rPr>
              <a:t> o </a:t>
            </a:r>
            <a:r>
              <a:rPr lang="en-US" sz="3600" dirty="0" err="1" smtClean="0">
                <a:latin typeface="Kruti Dev 050 Wide" pitchFamily="2" charset="0"/>
              </a:rPr>
              <a:t>jCch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rlsp</a:t>
            </a:r>
            <a:r>
              <a:rPr lang="en-US" sz="3600" dirty="0" smtClean="0">
                <a:latin typeface="Kruti Dev 050 Wide" pitchFamily="2" charset="0"/>
              </a:rPr>
              <a:t> ,</a:t>
            </a:r>
            <a:r>
              <a:rPr lang="en-US" sz="3600" dirty="0" err="1" smtClean="0">
                <a:latin typeface="Kruti Dev 050 Wide" pitchFamily="2" charset="0"/>
              </a:rPr>
              <a:t>dkp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osGsl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nksu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fdaok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fofo</a:t>
            </a:r>
            <a:r>
              <a:rPr lang="en-US" sz="3600" dirty="0" smtClean="0">
                <a:latin typeface="Kruti Dev 050 Wide" pitchFamily="2" charset="0"/>
              </a:rPr>
              <a:t>/k </a:t>
            </a:r>
            <a:r>
              <a:rPr lang="en-US" sz="3600" dirty="0" err="1" smtClean="0">
                <a:latin typeface="Kruti Dev 050 Wide" pitchFamily="2" charset="0"/>
              </a:rPr>
              <a:t>fidkaps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mRiknu</a:t>
            </a:r>
            <a:r>
              <a:rPr lang="en-US" sz="3600" dirty="0" smtClean="0">
                <a:latin typeface="Kruti Dev 050 Wide" pitchFamily="2" charset="0"/>
              </a:rPr>
              <a:t> ?</a:t>
            </a:r>
            <a:r>
              <a:rPr lang="en-US" sz="3600" dirty="0" err="1" smtClean="0">
                <a:latin typeface="Kruti Dev 050 Wide" pitchFamily="2" charset="0"/>
              </a:rPr>
              <a:t>ksrys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tkrs</a:t>
            </a:r>
            <a:r>
              <a:rPr lang="en-US" sz="3600" dirty="0" smtClean="0">
                <a:latin typeface="Kruti Dev 050 Wide" pitchFamily="2" charset="0"/>
              </a:rPr>
              <a:t>-</a:t>
            </a:r>
          </a:p>
          <a:p>
            <a:pPr marL="109728" indent="0" algn="just">
              <a:buNone/>
            </a:pPr>
            <a:r>
              <a:rPr lang="en-US" sz="3600" dirty="0">
                <a:latin typeface="Kruti Dev 050 Wide" pitchFamily="2" charset="0"/>
              </a:rPr>
              <a:t>	</a:t>
            </a:r>
            <a:r>
              <a:rPr lang="en-US" sz="3600" dirty="0" err="1" smtClean="0">
                <a:latin typeface="Kruti Dev 050 Wide" pitchFamily="2" charset="0"/>
              </a:rPr>
              <a:t>dkgh</a:t>
            </a:r>
            <a:r>
              <a:rPr lang="en-US" sz="3600" dirty="0" smtClean="0">
                <a:latin typeface="Kruti Dev 050 Wide" pitchFamily="2" charset="0"/>
              </a:rPr>
              <a:t> fBdk.kh </a:t>
            </a:r>
            <a:r>
              <a:rPr lang="en-US" sz="3600" dirty="0" err="1" smtClean="0">
                <a:latin typeface="Kruti Dev 050 Wide" pitchFamily="2" charset="0"/>
              </a:rPr>
              <a:t>dqj.ks</a:t>
            </a:r>
            <a:r>
              <a:rPr lang="en-US" sz="3600" dirty="0" smtClean="0">
                <a:latin typeface="Kruti Dev 050 Wide" pitchFamily="2" charset="0"/>
              </a:rPr>
              <a:t> o </a:t>
            </a:r>
            <a:r>
              <a:rPr lang="en-US" sz="3600" dirty="0" err="1" smtClean="0">
                <a:latin typeface="Kruti Dev 050 Wide" pitchFamily="2" charset="0"/>
              </a:rPr>
              <a:t>Ik’kqlkBh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iMhd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tehu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Bsoyh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tkrs</a:t>
            </a:r>
            <a:r>
              <a:rPr lang="en-US" sz="3600" dirty="0" smtClean="0">
                <a:latin typeface="Kruti Dev 050 Wide" pitchFamily="2" charset="0"/>
              </a:rPr>
              <a:t>- </a:t>
            </a:r>
            <a:r>
              <a:rPr lang="en-US" sz="3600" dirty="0" err="1" smtClean="0">
                <a:latin typeface="Kruti Dev 050 Wide" pitchFamily="2" charset="0"/>
              </a:rPr>
              <a:t>ojhy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loZ</a:t>
            </a:r>
            <a:r>
              <a:rPr lang="en-US" sz="3600" dirty="0" smtClean="0">
                <a:latin typeface="Kruti Dev 050 Wide" pitchFamily="2" charset="0"/>
              </a:rPr>
              <a:t> fids o '</a:t>
            </a:r>
            <a:r>
              <a:rPr lang="en-US" sz="3600" dirty="0" err="1" smtClean="0">
                <a:latin typeface="Kruti Dev 050 Wide" pitchFamily="2" charset="0"/>
              </a:rPr>
              <a:t>ksrh</a:t>
            </a:r>
            <a:r>
              <a:rPr lang="en-US" sz="3600" dirty="0" smtClean="0">
                <a:latin typeface="Kruti Dev 050 Wide" pitchFamily="2" charset="0"/>
              </a:rPr>
              <a:t>[</a:t>
            </a:r>
            <a:r>
              <a:rPr lang="en-US" sz="3600" dirty="0" err="1" smtClean="0">
                <a:latin typeface="Kruti Dev 050 Wide" pitchFamily="2" charset="0"/>
              </a:rPr>
              <a:t>kkyhy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tehuhps</a:t>
            </a:r>
            <a:r>
              <a:rPr lang="en-US" sz="3600" dirty="0" smtClean="0">
                <a:latin typeface="Kruti Dev 050 Wide" pitchFamily="2" charset="0"/>
              </a:rPr>
              <a:t> {</a:t>
            </a:r>
            <a:r>
              <a:rPr lang="en-US" sz="3600" dirty="0" err="1" smtClean="0">
                <a:latin typeface="Kruti Dev 050 Wide" pitchFamily="2" charset="0"/>
              </a:rPr>
              <a:t>ks</a:t>
            </a:r>
            <a:r>
              <a:rPr lang="en-US" sz="3600" dirty="0" smtClean="0">
                <a:latin typeface="Kruti Dev 050 Wide" pitchFamily="2" charset="0"/>
              </a:rPr>
              <a:t>= </a:t>
            </a:r>
            <a:r>
              <a:rPr lang="en-US" sz="3600" dirty="0" err="1" smtClean="0">
                <a:latin typeface="Kruti Dev 050 Wide" pitchFamily="2" charset="0"/>
              </a:rPr>
              <a:t>gs</a:t>
            </a:r>
            <a:r>
              <a:rPr lang="en-US" sz="3600" dirty="0" smtClean="0">
                <a:latin typeface="Kruti Dev 050 Wide" pitchFamily="2" charset="0"/>
              </a:rPr>
              <a:t> '</a:t>
            </a:r>
            <a:r>
              <a:rPr lang="en-US" sz="3600" dirty="0" err="1" smtClean="0">
                <a:latin typeface="Kruti Dev 050 Wide" pitchFamily="2" charset="0"/>
              </a:rPr>
              <a:t>ksrh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Hkwehmi;kstu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n’kZfors</a:t>
            </a:r>
            <a:r>
              <a:rPr lang="en-US" sz="3600" dirty="0" smtClean="0">
                <a:latin typeface="Kruti Dev 050 Wide" pitchFamily="2" charset="0"/>
              </a:rPr>
              <a:t>-</a:t>
            </a:r>
          </a:p>
          <a:p>
            <a:pPr marL="109728" indent="0" algn="just">
              <a:buNone/>
            </a:pPr>
            <a:r>
              <a:rPr lang="en-US" sz="3600" dirty="0">
                <a:latin typeface="Kruti Dev 050 Wide" pitchFamily="2" charset="0"/>
              </a:rPr>
              <a:t>	</a:t>
            </a:r>
            <a:endParaRPr lang="en-IN" sz="3600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Kruti Dev 050 Wide" pitchFamily="2" charset="0"/>
              </a:rPr>
              <a:t>		2-'ksrh </a:t>
            </a:r>
            <a:r>
              <a:rPr lang="en-US" dirty="0" err="1" smtClean="0">
                <a:latin typeface="Kruti Dev 050 Wide" pitchFamily="2" charset="0"/>
              </a:rPr>
              <a:t>Hkwehmi;kstu</a:t>
            </a:r>
            <a:endParaRPr lang="en-IN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988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92" y="1481329"/>
            <a:ext cx="10945654" cy="41799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3200" dirty="0" err="1" smtClean="0">
                <a:latin typeface="Kruti Dev 050 Wide" pitchFamily="2" charset="0"/>
              </a:rPr>
              <a:t>vUu</a:t>
            </a:r>
            <a:r>
              <a:rPr lang="en-US" sz="3200" dirty="0" smtClean="0">
                <a:latin typeface="Kruti Dev 050 Wide" pitchFamily="2" charset="0"/>
              </a:rPr>
              <a:t>/</a:t>
            </a:r>
            <a:r>
              <a:rPr lang="en-US" sz="3200" dirty="0" err="1" smtClean="0">
                <a:latin typeface="Kruti Dev 050 Wide" pitchFamily="2" charset="0"/>
              </a:rPr>
              <a:t>kkU</a:t>
            </a:r>
            <a:r>
              <a:rPr lang="en-US" sz="3200" dirty="0" smtClean="0">
                <a:latin typeface="Kruti Dev 050 Wide" pitchFamily="2" charset="0"/>
              </a:rPr>
              <a:t>; fids </a:t>
            </a:r>
          </a:p>
          <a:p>
            <a:pPr algn="just"/>
            <a:r>
              <a:rPr lang="en-US" sz="3200" dirty="0" err="1" smtClean="0">
                <a:latin typeface="Kruti Dev 050 Wide" pitchFamily="2" charset="0"/>
              </a:rPr>
              <a:t>Ukxnh</a:t>
            </a:r>
            <a:r>
              <a:rPr lang="en-US" sz="3200" dirty="0" smtClean="0">
                <a:latin typeface="Kruti Dev 050 Wide" pitchFamily="2" charset="0"/>
              </a:rPr>
              <a:t> fids</a:t>
            </a:r>
          </a:p>
          <a:p>
            <a:pPr algn="just"/>
            <a:r>
              <a:rPr lang="en-US" sz="3200" dirty="0" smtClean="0">
                <a:latin typeface="Kruti Dev 050 Wide" pitchFamily="2" charset="0"/>
              </a:rPr>
              <a:t>QG fids</a:t>
            </a:r>
          </a:p>
          <a:p>
            <a:pPr algn="just"/>
            <a:r>
              <a:rPr lang="en-US" sz="3200" dirty="0" smtClean="0">
                <a:latin typeface="Kruti Dev 050 Wide" pitchFamily="2" charset="0"/>
              </a:rPr>
              <a:t>;</a:t>
            </a:r>
            <a:r>
              <a:rPr lang="en-US" sz="3200" dirty="0" err="1" smtClean="0">
                <a:latin typeface="Kruti Dev 050 Wide" pitchFamily="2" charset="0"/>
              </a:rPr>
              <a:t>kapk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vH;kl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egRoiw.kZ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vkgs</a:t>
            </a:r>
            <a:r>
              <a:rPr lang="en-US" sz="3200" dirty="0" smtClean="0">
                <a:latin typeface="Kruti Dev 050 Wide" pitchFamily="2" charset="0"/>
              </a:rPr>
              <a:t>-</a:t>
            </a:r>
          </a:p>
          <a:p>
            <a:pPr algn="just"/>
            <a:r>
              <a:rPr lang="en-US" sz="3200" dirty="0" err="1" smtClean="0">
                <a:latin typeface="Kruti Dev 050 Wide" pitchFamily="2" charset="0"/>
              </a:rPr>
              <a:t>Okjhy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fidkaP;klkBh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ykx.kkjh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HkkSxksfyd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ifjLFkhrh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R;kaps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forj.k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mRiknu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 err="1" smtClean="0">
                <a:latin typeface="Kruti Dev 050 Wide" pitchFamily="2" charset="0"/>
              </a:rPr>
              <a:t>mRikndrk</a:t>
            </a:r>
            <a:r>
              <a:rPr lang="en-US" sz="3200" dirty="0" smtClean="0">
                <a:latin typeface="Kruti Dev 050 Wide" pitchFamily="2" charset="0"/>
              </a:rPr>
              <a:t> ;</a:t>
            </a:r>
            <a:r>
              <a:rPr lang="en-US" sz="3200" dirty="0" err="1" smtClean="0">
                <a:latin typeface="Kruti Dev 050 Wide" pitchFamily="2" charset="0"/>
              </a:rPr>
              <a:t>kapkgh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vH;kl</a:t>
            </a:r>
            <a:r>
              <a:rPr lang="en-US" sz="3200" dirty="0" smtClean="0">
                <a:latin typeface="Kruti Dev 050 Wide" pitchFamily="2" charset="0"/>
              </a:rPr>
              <a:t> —"</a:t>
            </a:r>
            <a:r>
              <a:rPr lang="en-US" sz="3200" dirty="0" err="1" smtClean="0">
                <a:latin typeface="Kruti Dev 050 Wide" pitchFamily="2" charset="0"/>
              </a:rPr>
              <a:t>kh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Hkwxksykr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dsyk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tkrks</a:t>
            </a:r>
            <a:r>
              <a:rPr lang="en-US" sz="3200" dirty="0" smtClean="0">
                <a:latin typeface="Kruti Dev 050 Wide" pitchFamily="2" charset="0"/>
              </a:rPr>
              <a:t>-</a:t>
            </a:r>
            <a:endParaRPr lang="en-IN" sz="3200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ruti Dev 050 Wide" pitchFamily="2" charset="0"/>
              </a:rPr>
              <a:t>		3- </a:t>
            </a:r>
            <a:r>
              <a:rPr lang="en-US" dirty="0" err="1" smtClean="0">
                <a:latin typeface="Kruti Dev 050 Wide" pitchFamily="2" charset="0"/>
              </a:rPr>
              <a:t>fidkapk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vH;kl</a:t>
            </a:r>
            <a:endParaRPr lang="en-IN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96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err="1" smtClean="0">
                <a:latin typeface="Kruti Dev 050 Wide" pitchFamily="2" charset="0"/>
              </a:rPr>
              <a:t>T;k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izns’kkr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ikml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deh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 err="1" smtClean="0">
                <a:latin typeface="Kruti Dev 050 Wide" pitchFamily="2" charset="0"/>
              </a:rPr>
              <a:t>vfuf’pr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Lo:ikps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vlrs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R;k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izns’kkr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tyflapu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egRokps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vkgs</a:t>
            </a:r>
            <a:r>
              <a:rPr lang="en-US" sz="3200" dirty="0" smtClean="0">
                <a:latin typeface="Kruti Dev 050 Wide" pitchFamily="2" charset="0"/>
              </a:rPr>
              <a:t>-</a:t>
            </a:r>
          </a:p>
          <a:p>
            <a:r>
              <a:rPr lang="en-US" sz="3200" dirty="0" err="1" smtClean="0">
                <a:latin typeface="Kruti Dev 050 Wide" pitchFamily="2" charset="0"/>
              </a:rPr>
              <a:t>fidkaph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fofo</a:t>
            </a:r>
            <a:r>
              <a:rPr lang="en-US" sz="3200" dirty="0" smtClean="0">
                <a:latin typeface="Kruti Dev 050 Wide" pitchFamily="2" charset="0"/>
              </a:rPr>
              <a:t>/</a:t>
            </a:r>
            <a:r>
              <a:rPr lang="en-US" sz="3200" dirty="0" err="1" smtClean="0">
                <a:latin typeface="Kruti Dev 050 Wide" pitchFamily="2" charset="0"/>
              </a:rPr>
              <a:t>krk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fuekZ.k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gksrs</a:t>
            </a:r>
            <a:r>
              <a:rPr lang="en-US" sz="3200" dirty="0" smtClean="0">
                <a:latin typeface="Kruti Dev 050 Wide" pitchFamily="2" charset="0"/>
              </a:rPr>
              <a:t>- </a:t>
            </a:r>
          </a:p>
          <a:p>
            <a:r>
              <a:rPr lang="en-US" sz="3200" dirty="0" err="1" smtClean="0">
                <a:latin typeface="Kruti Dev 050 Wide" pitchFamily="2" charset="0"/>
              </a:rPr>
              <a:t>mRiknu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 err="1" smtClean="0">
                <a:latin typeface="Kruti Dev 050 Wide" pitchFamily="2" charset="0"/>
              </a:rPr>
              <a:t>mRikndrk</a:t>
            </a:r>
            <a:r>
              <a:rPr lang="en-US" sz="3200" dirty="0" smtClean="0">
                <a:latin typeface="Kruti Dev 050 Wide" pitchFamily="2" charset="0"/>
              </a:rPr>
              <a:t> ok&lt;</a:t>
            </a:r>
            <a:r>
              <a:rPr lang="en-US" sz="3200" dirty="0" err="1" smtClean="0">
                <a:latin typeface="Kruti Dev 050 Wide" pitchFamily="2" charset="0"/>
              </a:rPr>
              <a:t>rs</a:t>
            </a:r>
            <a:r>
              <a:rPr lang="en-US" sz="3200" dirty="0" smtClean="0">
                <a:latin typeface="Kruti Dev 050 Wide" pitchFamily="2" charset="0"/>
              </a:rPr>
              <a:t>-</a:t>
            </a:r>
          </a:p>
          <a:p>
            <a:r>
              <a:rPr lang="en-US" sz="3200" dirty="0" smtClean="0">
                <a:latin typeface="Kruti Dev 050 Wide" pitchFamily="2" charset="0"/>
              </a:rPr>
              <a:t>,</a:t>
            </a:r>
            <a:r>
              <a:rPr lang="en-US" sz="3200" dirty="0" err="1" smtClean="0">
                <a:latin typeface="Kruti Dev 050 Wide" pitchFamily="2" charset="0"/>
              </a:rPr>
              <a:t>danjhr</a:t>
            </a:r>
            <a:r>
              <a:rPr lang="en-US" sz="3200" dirty="0" smtClean="0">
                <a:latin typeface="Kruti Dev 050 Wide" pitchFamily="2" charset="0"/>
              </a:rPr>
              <a:t> d`"</a:t>
            </a:r>
            <a:r>
              <a:rPr lang="en-US" sz="3200" dirty="0" err="1" smtClean="0">
                <a:latin typeface="Kruti Dev 050 Wide" pitchFamily="2" charset="0"/>
              </a:rPr>
              <a:t>kh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fodlkl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enr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gksrs</a:t>
            </a:r>
            <a:r>
              <a:rPr lang="en-US" sz="3200" dirty="0" smtClean="0">
                <a:latin typeface="Kruti Dev 050 Wide" pitchFamily="2" charset="0"/>
              </a:rPr>
              <a:t>-</a:t>
            </a:r>
          </a:p>
          <a:p>
            <a:r>
              <a:rPr lang="en-US" sz="3200" dirty="0" err="1" smtClean="0">
                <a:latin typeface="Kruti Dev 050 Wide" pitchFamily="2" charset="0"/>
              </a:rPr>
              <a:t>Tkyflapukps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lk</a:t>
            </a:r>
            <a:r>
              <a:rPr lang="en-US" sz="3200" dirty="0" smtClean="0">
                <a:latin typeface="Kruti Dev 050 Wide" pitchFamily="2" charset="0"/>
              </a:rPr>
              <a:t>/</a:t>
            </a:r>
            <a:r>
              <a:rPr lang="en-US" sz="3200" dirty="0" err="1" smtClean="0">
                <a:latin typeface="Kruti Dev 050 Wide" pitchFamily="2" charset="0"/>
              </a:rPr>
              <a:t>kus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 err="1" smtClean="0">
                <a:latin typeface="Kruti Dev 050 Wide" pitchFamily="2" charset="0"/>
              </a:rPr>
              <a:t>izdkj</a:t>
            </a:r>
            <a:endParaRPr lang="en-US" sz="3200" dirty="0" smtClean="0">
              <a:latin typeface="Kruti Dev 050 Wide" pitchFamily="2" charset="0"/>
            </a:endParaRPr>
          </a:p>
          <a:p>
            <a:r>
              <a:rPr lang="en-US" sz="3200" dirty="0" err="1">
                <a:latin typeface="Kruti Dev 050 Wide" pitchFamily="2" charset="0"/>
              </a:rPr>
              <a:t>f</a:t>
            </a:r>
            <a:r>
              <a:rPr lang="en-US" sz="3200" dirty="0" err="1" smtClean="0">
                <a:latin typeface="Kruti Dev 050 Wide" pitchFamily="2" charset="0"/>
              </a:rPr>
              <a:t>lapuk</a:t>
            </a:r>
            <a:r>
              <a:rPr lang="en-US" sz="3200" dirty="0" smtClean="0">
                <a:latin typeface="Kruti Dev 050 Wide" pitchFamily="2" charset="0"/>
              </a:rPr>
              <a:t>[</a:t>
            </a:r>
            <a:r>
              <a:rPr lang="en-US" sz="3200" dirty="0" err="1" smtClean="0">
                <a:latin typeface="Kruti Dev 050 Wide" pitchFamily="2" charset="0"/>
              </a:rPr>
              <a:t>kkyhy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vlysys</a:t>
            </a:r>
            <a:r>
              <a:rPr lang="en-US" sz="3200" dirty="0" smtClean="0">
                <a:latin typeface="Kruti Dev 050 Wide" pitchFamily="2" charset="0"/>
              </a:rPr>
              <a:t> {</a:t>
            </a:r>
            <a:r>
              <a:rPr lang="en-US" sz="3200" dirty="0" err="1" smtClean="0">
                <a:latin typeface="Kruti Dev 050 Wide" pitchFamily="2" charset="0"/>
              </a:rPr>
              <a:t>ks</a:t>
            </a:r>
            <a:r>
              <a:rPr lang="en-US" sz="3200" dirty="0" smtClean="0">
                <a:latin typeface="Kruti Dev 050 Wide" pitchFamily="2" charset="0"/>
              </a:rPr>
              <a:t>=</a:t>
            </a:r>
          </a:p>
          <a:p>
            <a:r>
              <a:rPr lang="en-US" sz="3200" dirty="0" err="1" smtClean="0">
                <a:latin typeface="Kruti Dev 050 Wide" pitchFamily="2" charset="0"/>
              </a:rPr>
              <a:t>flapukP;k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voLFkk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 err="1" smtClean="0">
                <a:latin typeface="Kruti Dev 050 Wide" pitchFamily="2" charset="0"/>
              </a:rPr>
              <a:t>leL;k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rlsp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flapukps</a:t>
            </a:r>
            <a:r>
              <a:rPr lang="en-US" sz="3200" dirty="0" smtClean="0">
                <a:latin typeface="Kruti Dev 050 Wide" pitchFamily="2" charset="0"/>
              </a:rPr>
              <a:t> L=</a:t>
            </a:r>
            <a:r>
              <a:rPr lang="en-US" sz="3200" dirty="0" err="1" smtClean="0">
                <a:latin typeface="Kruti Dev 050 Wide" pitchFamily="2" charset="0"/>
              </a:rPr>
              <a:t>ksr</a:t>
            </a:r>
            <a:endParaRPr lang="en-IN" sz="3200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ruti Dev 050 Wide" pitchFamily="2" charset="0"/>
              </a:rPr>
              <a:t>		4- '</a:t>
            </a:r>
            <a:r>
              <a:rPr lang="en-US" dirty="0" err="1" smtClean="0">
                <a:latin typeface="Kruti Dev 050 Wide" pitchFamily="2" charset="0"/>
              </a:rPr>
              <a:t>ksrh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tyflapu</a:t>
            </a:r>
            <a:endParaRPr lang="en-IN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41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92" y="1481329"/>
            <a:ext cx="10945654" cy="408127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smtClean="0">
                <a:latin typeface="Kruti Dev 050 Wide" pitchFamily="2" charset="0"/>
              </a:rPr>
              <a:t>'</a:t>
            </a:r>
            <a:r>
              <a:rPr lang="en-US" sz="3200" dirty="0" err="1" smtClean="0">
                <a:latin typeface="Kruti Dev 050 Wide" pitchFamily="2" charset="0"/>
              </a:rPr>
              <a:t>ksrh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gk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HkkSxksfyd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ifjLFkhrhoj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voyacwu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vkgs</a:t>
            </a:r>
            <a:r>
              <a:rPr lang="en-US" sz="3200" dirty="0" smtClean="0">
                <a:latin typeface="Kruti Dev 050 Wide" pitchFamily="2" charset="0"/>
              </a:rPr>
              <a:t> ;</a:t>
            </a:r>
            <a:r>
              <a:rPr lang="en-US" sz="3200" dirty="0" err="1" smtClean="0">
                <a:latin typeface="Kruti Dev 050 Wide" pitchFamily="2" charset="0"/>
              </a:rPr>
              <a:t>ke</a:t>
            </a:r>
            <a:r>
              <a:rPr lang="en-US" sz="3200" dirty="0" smtClean="0">
                <a:latin typeface="Kruti Dev 050 Wide" pitchFamily="2" charset="0"/>
              </a:rPr>
              <a:t>/;s </a:t>
            </a:r>
            <a:r>
              <a:rPr lang="en-US" sz="3200" dirty="0" err="1" smtClean="0">
                <a:latin typeface="Kruti Dev 050 Wide" pitchFamily="2" charset="0"/>
              </a:rPr>
              <a:t>izkd`rhd</a:t>
            </a:r>
            <a:r>
              <a:rPr lang="en-US" sz="3200" dirty="0" smtClean="0">
                <a:latin typeface="Kruti Dev 050 Wide" pitchFamily="2" charset="0"/>
              </a:rPr>
              <a:t> ?</a:t>
            </a:r>
            <a:r>
              <a:rPr lang="en-US" sz="3200" dirty="0" err="1" smtClean="0">
                <a:latin typeface="Kruti Dev 050 Wide" pitchFamily="2" charset="0"/>
              </a:rPr>
              <a:t>kVdkapk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lekos’k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gksrks</a:t>
            </a:r>
            <a:r>
              <a:rPr lang="en-US" sz="3200" dirty="0" smtClean="0">
                <a:latin typeface="Kruti Dev 050 Wide" pitchFamily="2" charset="0"/>
              </a:rPr>
              <a:t>-</a:t>
            </a:r>
          </a:p>
          <a:p>
            <a:r>
              <a:rPr lang="en-US" sz="3200" dirty="0" err="1">
                <a:latin typeface="Kruti Dev 050 Wide" pitchFamily="2" charset="0"/>
              </a:rPr>
              <a:t>g</a:t>
            </a:r>
            <a:r>
              <a:rPr lang="en-US" sz="3200" dirty="0" err="1" smtClean="0">
                <a:latin typeface="Kruti Dev 050 Wide" pitchFamily="2" charset="0"/>
              </a:rPr>
              <a:t>okeku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lqihd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eSnkuh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izns’k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un;akph</a:t>
            </a:r>
            <a:r>
              <a:rPr lang="en-US" sz="3200" dirty="0" smtClean="0">
                <a:latin typeface="Kruti Dev 050 Wide" pitchFamily="2" charset="0"/>
              </a:rPr>
              <a:t> [</a:t>
            </a:r>
            <a:r>
              <a:rPr lang="en-US" sz="3200" dirty="0" err="1" smtClean="0">
                <a:latin typeface="Kruti Dev 050 Wide" pitchFamily="2" charset="0"/>
              </a:rPr>
              <a:t>kksjh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vuqdwy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rkieku</a:t>
            </a:r>
            <a:r>
              <a:rPr lang="en-US" sz="3200" dirty="0" smtClean="0">
                <a:latin typeface="Kruti Dev 050 Wide" pitchFamily="2" charset="0"/>
              </a:rPr>
              <a:t> b-</a:t>
            </a:r>
          </a:p>
          <a:p>
            <a:r>
              <a:rPr lang="en-US" sz="3200" dirty="0" err="1">
                <a:latin typeface="Kruti Dev 050 Wide" pitchFamily="2" charset="0"/>
              </a:rPr>
              <a:t>m</a:t>
            </a:r>
            <a:r>
              <a:rPr lang="en-US" sz="3200" dirty="0" err="1" smtClean="0">
                <a:latin typeface="Kruti Dev 050 Wide" pitchFamily="2" charset="0"/>
              </a:rPr>
              <a:t>".k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dVhca</a:t>
            </a:r>
            <a:r>
              <a:rPr lang="en-US" sz="3200" dirty="0" smtClean="0">
                <a:latin typeface="Kruti Dev 050 Wide" pitchFamily="2" charset="0"/>
              </a:rPr>
              <a:t>/</a:t>
            </a:r>
            <a:r>
              <a:rPr lang="en-US" sz="3200" dirty="0" err="1" smtClean="0">
                <a:latin typeface="Kruti Dev 050 Wide" pitchFamily="2" charset="0"/>
              </a:rPr>
              <a:t>kh</a:t>
            </a:r>
            <a:r>
              <a:rPr lang="en-US" sz="3200" dirty="0" smtClean="0">
                <a:latin typeface="Kruti Dev 050 Wide" pitchFamily="2" charset="0"/>
              </a:rPr>
              <a:t>; </a:t>
            </a:r>
            <a:r>
              <a:rPr lang="en-US" sz="3200" dirty="0" err="1" smtClean="0">
                <a:latin typeface="Kruti Dev 050 Wide" pitchFamily="2" charset="0"/>
              </a:rPr>
              <a:t>gokeku</a:t>
            </a:r>
            <a:r>
              <a:rPr lang="en-US" sz="3200" dirty="0" smtClean="0">
                <a:latin typeface="Kruti Dev 050 Wide" pitchFamily="2" charset="0"/>
              </a:rPr>
              <a:t> ¼pgk] </a:t>
            </a:r>
            <a:r>
              <a:rPr lang="en-US" sz="3200" dirty="0" err="1" smtClean="0">
                <a:latin typeface="Kruti Dev 050 Wide" pitchFamily="2" charset="0"/>
              </a:rPr>
              <a:t>dkWQh</a:t>
            </a:r>
            <a:r>
              <a:rPr lang="en-US" sz="3200" dirty="0" smtClean="0">
                <a:latin typeface="Kruti Dev 050 Wide" pitchFamily="2" charset="0"/>
              </a:rPr>
              <a:t>] jcj½</a:t>
            </a:r>
          </a:p>
          <a:p>
            <a:r>
              <a:rPr lang="en-US" sz="3200" dirty="0" err="1">
                <a:latin typeface="Kruti Dev 050 Wide" pitchFamily="2" charset="0"/>
              </a:rPr>
              <a:t>m</a:t>
            </a:r>
            <a:r>
              <a:rPr lang="en-US" sz="3200" dirty="0" err="1" smtClean="0">
                <a:latin typeface="Kruti Dev 050 Wide" pitchFamily="2" charset="0"/>
              </a:rPr>
              <a:t>".k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 err="1" smtClean="0">
                <a:latin typeface="Kruti Dev 050 Wide" pitchFamily="2" charset="0"/>
              </a:rPr>
              <a:t>dksjMs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gokeku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 err="1" smtClean="0">
                <a:latin typeface="Kruti Dev 050 Wide" pitchFamily="2" charset="0"/>
              </a:rPr>
              <a:t>dkGh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tehu</a:t>
            </a:r>
            <a:r>
              <a:rPr lang="en-US" sz="3200" dirty="0" smtClean="0">
                <a:latin typeface="Kruti Dev 050 Wide" pitchFamily="2" charset="0"/>
              </a:rPr>
              <a:t> ¼dkiwl½</a:t>
            </a:r>
          </a:p>
          <a:p>
            <a:r>
              <a:rPr lang="en-US" sz="3200" dirty="0" smtClean="0">
                <a:latin typeface="Kruti Dev 050 Wide" pitchFamily="2" charset="0"/>
              </a:rPr>
              <a:t>Lke'</a:t>
            </a:r>
            <a:r>
              <a:rPr lang="en-US" sz="3200" dirty="0" err="1" smtClean="0">
                <a:latin typeface="Kruti Dev 050 Wide" pitchFamily="2" charset="0"/>
              </a:rPr>
              <a:t>khrks</a:t>
            </a:r>
            <a:r>
              <a:rPr lang="en-US" sz="3200" dirty="0" smtClean="0">
                <a:latin typeface="Kruti Dev 050 Wide" pitchFamily="2" charset="0"/>
              </a:rPr>
              <a:t>".k </a:t>
            </a:r>
            <a:r>
              <a:rPr lang="en-US" sz="3200" dirty="0" err="1" smtClean="0">
                <a:latin typeface="Kruti Dev 050 Wide" pitchFamily="2" charset="0"/>
              </a:rPr>
              <a:t>gokeku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xgw</a:t>
            </a:r>
            <a:endParaRPr lang="en-US" sz="3200" dirty="0" smtClean="0">
              <a:latin typeface="Kruti Dev 050 Wide" pitchFamily="2" charset="0"/>
            </a:endParaRPr>
          </a:p>
          <a:p>
            <a:r>
              <a:rPr lang="en-US" sz="3200" dirty="0" err="1" smtClean="0">
                <a:latin typeface="Kruti Dev 050 Wide" pitchFamily="2" charset="0"/>
              </a:rPr>
              <a:t>lkaLd`frd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ekuoh</a:t>
            </a:r>
            <a:r>
              <a:rPr lang="en-US" sz="3200" dirty="0" smtClean="0">
                <a:latin typeface="Kruti Dev 050 Wide" pitchFamily="2" charset="0"/>
              </a:rPr>
              <a:t> ?</a:t>
            </a:r>
            <a:r>
              <a:rPr lang="en-US" sz="3200" dirty="0" err="1" smtClean="0">
                <a:latin typeface="Kruti Dev 050 Wide" pitchFamily="2" charset="0"/>
              </a:rPr>
              <a:t>kVd</a:t>
            </a:r>
            <a:r>
              <a:rPr lang="en-US" sz="3200" dirty="0" smtClean="0">
                <a:latin typeface="Kruti Dev 050 Wide" pitchFamily="2" charset="0"/>
              </a:rPr>
              <a:t> &amp; </a:t>
            </a:r>
            <a:r>
              <a:rPr lang="en-US" sz="3200" dirty="0" err="1" smtClean="0">
                <a:latin typeface="Kruti Dev 050 Wide" pitchFamily="2" charset="0"/>
              </a:rPr>
              <a:t>okgrwd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cktkjisBk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vkf.k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HkkaMoy</a:t>
            </a:r>
            <a:endParaRPr lang="en-IN" sz="3200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ruti Dev 050 Wide" pitchFamily="2" charset="0"/>
              </a:rPr>
              <a:t>5- </a:t>
            </a:r>
            <a:r>
              <a:rPr lang="en-US" dirty="0" err="1" smtClean="0">
                <a:latin typeface="Kruti Dev 050 Wide" pitchFamily="2" charset="0"/>
              </a:rPr>
              <a:t>fidkalkBh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vko</a:t>
            </a:r>
            <a:r>
              <a:rPr lang="en-US" dirty="0" smtClean="0">
                <a:latin typeface="Kruti Dev 050 Wide" pitchFamily="2" charset="0"/>
              </a:rPr>
              <a:t>’;d </a:t>
            </a:r>
            <a:r>
              <a:rPr lang="en-US" dirty="0" err="1" smtClean="0">
                <a:latin typeface="Kruti Dev 050 Wide" pitchFamily="2" charset="0"/>
              </a:rPr>
              <a:t>ifjLFkhrh</a:t>
            </a:r>
            <a:endParaRPr lang="en-IN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186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3200" dirty="0" err="1" smtClean="0">
                <a:latin typeface="Kruti Dev 050 Wide" pitchFamily="2" charset="0"/>
              </a:rPr>
              <a:t>HkkSxksfyd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ifjLFkhoj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txkrhy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vusd</a:t>
            </a:r>
            <a:r>
              <a:rPr lang="en-US" sz="3200" dirty="0" smtClean="0">
                <a:latin typeface="Kruti Dev 050 Wide" pitchFamily="2" charset="0"/>
              </a:rPr>
              <a:t> '</a:t>
            </a:r>
            <a:r>
              <a:rPr lang="en-US" sz="3200" dirty="0" err="1" smtClean="0">
                <a:latin typeface="Kruti Dev 050 Wide" pitchFamily="2" charset="0"/>
              </a:rPr>
              <a:t>ksrh</a:t>
            </a:r>
            <a:r>
              <a:rPr lang="en-US" sz="3200" dirty="0" smtClean="0">
                <a:latin typeface="Kruti Dev 050 Wide" pitchFamily="2" charset="0"/>
              </a:rPr>
              <a:t> i/</a:t>
            </a:r>
            <a:r>
              <a:rPr lang="en-US" sz="3200" dirty="0" err="1" smtClean="0">
                <a:latin typeface="Kruti Dev 050 Wide" pitchFamily="2" charset="0"/>
              </a:rPr>
              <a:t>nrh</a:t>
            </a:r>
            <a:r>
              <a:rPr lang="en-US" sz="3200" dirty="0" smtClean="0">
                <a:latin typeface="Kruti Dev 050 Wide" pitchFamily="2" charset="0"/>
              </a:rPr>
              <a:t> o </a:t>
            </a:r>
            <a:r>
              <a:rPr lang="en-US" sz="3200" dirty="0" err="1" smtClean="0">
                <a:latin typeface="Kruti Dev 050 Wide" pitchFamily="2" charset="0"/>
              </a:rPr>
              <a:t>izdkj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voyacwu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vlrs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mnk</a:t>
            </a:r>
            <a:r>
              <a:rPr lang="en-US" sz="3200" dirty="0" smtClean="0">
                <a:latin typeface="Kruti Dev 050 Wide" pitchFamily="2" charset="0"/>
              </a:rPr>
              <a:t>- taxy {</a:t>
            </a:r>
            <a:r>
              <a:rPr lang="en-US" sz="3200" dirty="0" err="1" smtClean="0">
                <a:latin typeface="Kruti Dev 050 Wide" pitchFamily="2" charset="0"/>
              </a:rPr>
              <a:t>ks</a:t>
            </a:r>
            <a:r>
              <a:rPr lang="en-US" sz="3200" dirty="0" smtClean="0">
                <a:latin typeface="Kruti Dev 050 Wide" pitchFamily="2" charset="0"/>
              </a:rPr>
              <a:t>=</a:t>
            </a:r>
            <a:r>
              <a:rPr lang="en-US" sz="3200" dirty="0" err="1" smtClean="0">
                <a:latin typeface="Kruti Dev 050 Wide" pitchFamily="2" charset="0"/>
              </a:rPr>
              <a:t>kr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HkVdh</a:t>
            </a:r>
            <a:r>
              <a:rPr lang="en-US" sz="3200" dirty="0" smtClean="0">
                <a:latin typeface="Kruti Dev 050 Wide" pitchFamily="2" charset="0"/>
              </a:rPr>
              <a:t> '</a:t>
            </a:r>
            <a:r>
              <a:rPr lang="en-US" sz="3200" dirty="0" err="1" smtClean="0">
                <a:latin typeface="Kruti Dev 050 Wide" pitchFamily="2" charset="0"/>
              </a:rPr>
              <a:t>ksrh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rj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dqj.k</a:t>
            </a:r>
            <a:r>
              <a:rPr lang="en-US" sz="3200" dirty="0" smtClean="0">
                <a:latin typeface="Kruti Dev 050 Wide" pitchFamily="2" charset="0"/>
              </a:rPr>
              <a:t> {</a:t>
            </a:r>
            <a:r>
              <a:rPr lang="en-US" sz="3200" dirty="0" err="1" smtClean="0">
                <a:latin typeface="Kruti Dev 050 Wide" pitchFamily="2" charset="0"/>
              </a:rPr>
              <a:t>ks</a:t>
            </a:r>
            <a:r>
              <a:rPr lang="en-US" sz="3200" dirty="0" smtClean="0">
                <a:latin typeface="Kruti Dev 050 Wide" pitchFamily="2" charset="0"/>
              </a:rPr>
              <a:t>=</a:t>
            </a:r>
            <a:r>
              <a:rPr lang="en-US" sz="3200" dirty="0" err="1" smtClean="0">
                <a:latin typeface="Kruti Dev 050 Wide" pitchFamily="2" charset="0"/>
              </a:rPr>
              <a:t>kr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dqj.kkaps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Ik’kqikyu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dsyss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tkrs</a:t>
            </a:r>
            <a:r>
              <a:rPr lang="en-US" sz="3200" dirty="0" smtClean="0">
                <a:latin typeface="Kruti Dev 050 Wide" pitchFamily="2" charset="0"/>
              </a:rPr>
              <a:t>-</a:t>
            </a:r>
          </a:p>
          <a:p>
            <a:pPr algn="just"/>
            <a:r>
              <a:rPr lang="en-US" sz="3200" dirty="0" err="1" smtClean="0">
                <a:latin typeface="Kruti Dev 050 Wide" pitchFamily="2" charset="0"/>
              </a:rPr>
              <a:t>tkxkP;k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LFkk;h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Hkkxkr</a:t>
            </a:r>
            <a:r>
              <a:rPr lang="en-US" sz="3200" dirty="0" smtClean="0">
                <a:latin typeface="Kruti Dev 050 Wide" pitchFamily="2" charset="0"/>
              </a:rPr>
              <a:t> &amp; </a:t>
            </a:r>
            <a:r>
              <a:rPr lang="en-US" sz="3200" dirty="0" err="1" smtClean="0">
                <a:latin typeface="Kruti Dev 050 Wide" pitchFamily="2" charset="0"/>
              </a:rPr>
              <a:t>mnjfuokZgkph</a:t>
            </a:r>
            <a:r>
              <a:rPr lang="en-US" sz="3200" dirty="0" smtClean="0">
                <a:latin typeface="Kruti Dev 050 Wide" pitchFamily="2" charset="0"/>
              </a:rPr>
              <a:t> '</a:t>
            </a:r>
            <a:r>
              <a:rPr lang="en-US" sz="3200" dirty="0" err="1" smtClean="0">
                <a:latin typeface="Kruti Dev 050 Wide" pitchFamily="2" charset="0"/>
              </a:rPr>
              <a:t>ksrh</a:t>
            </a:r>
            <a:r>
              <a:rPr lang="en-US" sz="3200" dirty="0" smtClean="0">
                <a:latin typeface="Kruti Dev 050 Wide" pitchFamily="2" charset="0"/>
              </a:rPr>
              <a:t> </a:t>
            </a:r>
          </a:p>
          <a:p>
            <a:pPr algn="just"/>
            <a:r>
              <a:rPr lang="en-US" sz="3200" dirty="0" err="1">
                <a:latin typeface="Kruti Dev 050 Wide" pitchFamily="2" charset="0"/>
              </a:rPr>
              <a:t>d</a:t>
            </a:r>
            <a:r>
              <a:rPr lang="en-US" sz="3200" dirty="0" err="1" smtClean="0">
                <a:latin typeface="Kruti Dev 050 Wide" pitchFamily="2" charset="0"/>
              </a:rPr>
              <a:t>eh</a:t>
            </a:r>
            <a:r>
              <a:rPr lang="en-US" sz="3200" dirty="0" smtClean="0">
                <a:latin typeface="Kruti Dev 050 Wide" pitchFamily="2" charset="0"/>
              </a:rPr>
              <a:t> {</a:t>
            </a:r>
            <a:r>
              <a:rPr lang="en-US" sz="3200" dirty="0" err="1" smtClean="0">
                <a:latin typeface="Kruti Dev 050 Wide" pitchFamily="2" charset="0"/>
              </a:rPr>
              <a:t>ks</a:t>
            </a:r>
            <a:r>
              <a:rPr lang="en-US" sz="3200" dirty="0" smtClean="0">
                <a:latin typeface="Kruti Dev 050 Wide" pitchFamily="2" charset="0"/>
              </a:rPr>
              <a:t>= o </a:t>
            </a:r>
            <a:r>
              <a:rPr lang="en-US" sz="3200" dirty="0" err="1" smtClean="0">
                <a:latin typeface="Kruti Dev 050 Wide" pitchFamily="2" charset="0"/>
              </a:rPr>
              <a:t>tkLr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yksdla</a:t>
            </a:r>
            <a:r>
              <a:rPr lang="en-US" sz="3200" dirty="0" smtClean="0">
                <a:latin typeface="Kruti Dev 050 Wide" pitchFamily="2" charset="0"/>
              </a:rPr>
              <a:t>[;k </a:t>
            </a:r>
            <a:r>
              <a:rPr lang="en-US" sz="3200" dirty="0" err="1" smtClean="0">
                <a:latin typeface="Kruti Dev 050 Wide" pitchFamily="2" charset="0"/>
              </a:rPr>
              <a:t>vlysY;k</a:t>
            </a:r>
            <a:r>
              <a:rPr lang="en-US" sz="3200" dirty="0" smtClean="0">
                <a:latin typeface="Kruti Dev 050 Wide" pitchFamily="2" charset="0"/>
              </a:rPr>
              <a:t> {</a:t>
            </a:r>
            <a:r>
              <a:rPr lang="en-US" sz="3200" dirty="0" err="1" smtClean="0">
                <a:latin typeface="Kruti Dev 050 Wide" pitchFamily="2" charset="0"/>
              </a:rPr>
              <a:t>ks</a:t>
            </a:r>
            <a:r>
              <a:rPr lang="en-US" sz="3200" dirty="0" smtClean="0">
                <a:latin typeface="Kruti Dev 050 Wide" pitchFamily="2" charset="0"/>
              </a:rPr>
              <a:t>=</a:t>
            </a:r>
            <a:r>
              <a:rPr lang="en-US" sz="3200" dirty="0" err="1" smtClean="0">
                <a:latin typeface="Kruti Dev 050 Wide" pitchFamily="2" charset="0"/>
              </a:rPr>
              <a:t>kr</a:t>
            </a:r>
            <a:r>
              <a:rPr lang="en-US" sz="3200" dirty="0" smtClean="0">
                <a:latin typeface="Kruti Dev 050 Wide" pitchFamily="2" charset="0"/>
              </a:rPr>
              <a:t> &amp; l[</a:t>
            </a:r>
            <a:r>
              <a:rPr lang="en-US" sz="3200" dirty="0" err="1" smtClean="0">
                <a:latin typeface="Kruti Dev 050 Wide" pitchFamily="2" charset="0"/>
              </a:rPr>
              <a:t>kksy</a:t>
            </a:r>
            <a:r>
              <a:rPr lang="en-US" sz="3200" dirty="0" smtClean="0">
                <a:latin typeface="Kruti Dev 050 Wide" pitchFamily="2" charset="0"/>
              </a:rPr>
              <a:t> '</a:t>
            </a:r>
            <a:r>
              <a:rPr lang="en-US" sz="3200" dirty="0" err="1" smtClean="0">
                <a:latin typeface="Kruti Dev 050 Wide" pitchFamily="2" charset="0"/>
              </a:rPr>
              <a:t>ksrh</a:t>
            </a:r>
            <a:endParaRPr lang="en-US" sz="3200" dirty="0" smtClean="0">
              <a:latin typeface="Kruti Dev 050 Wide" pitchFamily="2" charset="0"/>
            </a:endParaRPr>
          </a:p>
          <a:p>
            <a:pPr algn="just"/>
            <a:r>
              <a:rPr lang="en-US" sz="3200" dirty="0" err="1">
                <a:latin typeface="Kruti Dev 050 Wide" pitchFamily="2" charset="0"/>
              </a:rPr>
              <a:t>d</a:t>
            </a:r>
            <a:r>
              <a:rPr lang="en-US" sz="3200" dirty="0" err="1" smtClean="0">
                <a:latin typeface="Kruti Dev 050 Wide" pitchFamily="2" charset="0"/>
              </a:rPr>
              <a:t>eh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yksdla</a:t>
            </a:r>
            <a:r>
              <a:rPr lang="en-US" sz="3200" dirty="0" smtClean="0">
                <a:latin typeface="Kruti Dev 050 Wide" pitchFamily="2" charset="0"/>
              </a:rPr>
              <a:t>[;k o </a:t>
            </a:r>
            <a:r>
              <a:rPr lang="en-US" sz="3200" dirty="0" err="1" smtClean="0">
                <a:latin typeface="Kruti Dev 050 Wide" pitchFamily="2" charset="0"/>
              </a:rPr>
              <a:t>tehuh</a:t>
            </a:r>
            <a:r>
              <a:rPr lang="en-US" sz="3200" dirty="0" smtClean="0">
                <a:latin typeface="Kruti Dev 050 Wide" pitchFamily="2" charset="0"/>
              </a:rPr>
              <a:t> {</a:t>
            </a:r>
            <a:r>
              <a:rPr lang="en-US" sz="3200" dirty="0" err="1" smtClean="0">
                <a:latin typeface="Kruti Dev 050 Wide" pitchFamily="2" charset="0"/>
              </a:rPr>
              <a:t>ks</a:t>
            </a:r>
            <a:r>
              <a:rPr lang="en-US" sz="3200" dirty="0" smtClean="0">
                <a:latin typeface="Kruti Dev 050 Wide" pitchFamily="2" charset="0"/>
              </a:rPr>
              <a:t>= </a:t>
            </a:r>
            <a:r>
              <a:rPr lang="en-US" sz="3200" dirty="0" err="1" smtClean="0">
                <a:latin typeface="Kruti Dev 050 Wide" pitchFamily="2" charset="0"/>
              </a:rPr>
              <a:t>tkLr</a:t>
            </a:r>
            <a:r>
              <a:rPr lang="en-US" sz="3200" dirty="0" smtClean="0">
                <a:latin typeface="Kruti Dev 050 Wide" pitchFamily="2" charset="0"/>
              </a:rPr>
              <a:t>&amp; </a:t>
            </a:r>
            <a:r>
              <a:rPr lang="en-US" sz="3200" dirty="0" err="1" smtClean="0">
                <a:latin typeface="Kruti Dev 050 Wide" pitchFamily="2" charset="0"/>
              </a:rPr>
              <a:t>foLr`r</a:t>
            </a:r>
            <a:r>
              <a:rPr lang="en-US" sz="3200" dirty="0" smtClean="0">
                <a:latin typeface="Kruti Dev 050 Wide" pitchFamily="2" charset="0"/>
              </a:rPr>
              <a:t> '</a:t>
            </a:r>
            <a:r>
              <a:rPr lang="en-US" sz="3200" dirty="0" err="1" smtClean="0">
                <a:latin typeface="Kruti Dev 050 Wide" pitchFamily="2" charset="0"/>
              </a:rPr>
              <a:t>ksrh</a:t>
            </a:r>
            <a:endParaRPr lang="en-US" sz="3200" dirty="0" smtClean="0">
              <a:latin typeface="Kruti Dev 050 Wide" pitchFamily="2" charset="0"/>
            </a:endParaRPr>
          </a:p>
          <a:p>
            <a:pPr algn="just"/>
            <a:r>
              <a:rPr lang="en-US" sz="3200" dirty="0" err="1" smtClean="0">
                <a:latin typeface="Kruti Dev 050 Wide" pitchFamily="2" charset="0"/>
              </a:rPr>
              <a:t>R;kp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cjkscj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uxnh</a:t>
            </a:r>
            <a:r>
              <a:rPr lang="en-US" sz="3200" dirty="0" smtClean="0">
                <a:latin typeface="Kruti Dev 050 Wide" pitchFamily="2" charset="0"/>
              </a:rPr>
              <a:t> fids </a:t>
            </a:r>
            <a:r>
              <a:rPr lang="en-US" sz="3200" dirty="0" err="1" smtClean="0">
                <a:latin typeface="Kruti Dev 050 Wide" pitchFamily="2" charset="0"/>
              </a:rPr>
              <a:t>ckxk;rh</a:t>
            </a:r>
            <a:r>
              <a:rPr lang="en-US" sz="3200" dirty="0" smtClean="0">
                <a:latin typeface="Kruti Dev 050 Wide" pitchFamily="2" charset="0"/>
              </a:rPr>
              <a:t> fids] </a:t>
            </a:r>
            <a:r>
              <a:rPr lang="en-US" sz="3200" dirty="0" err="1" smtClean="0">
                <a:latin typeface="Kruti Dev 050 Wide" pitchFamily="2" charset="0"/>
              </a:rPr>
              <a:t>QGckxk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Qqy’ksrh</a:t>
            </a:r>
            <a:r>
              <a:rPr lang="en-US" sz="3200" dirty="0" smtClean="0">
                <a:latin typeface="Kruti Dev 050 Wide" pitchFamily="2" charset="0"/>
              </a:rPr>
              <a:t> b-</a:t>
            </a:r>
          </a:p>
          <a:p>
            <a:endParaRPr lang="en-US" dirty="0" smtClean="0">
              <a:latin typeface="Kruti Dev 050 Wide" pitchFamily="2" charset="0"/>
            </a:endParaRPr>
          </a:p>
          <a:p>
            <a:endParaRPr lang="en-IN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ruti Dev 050 Wide" pitchFamily="2" charset="0"/>
              </a:rPr>
              <a:t>		6- '</a:t>
            </a:r>
            <a:r>
              <a:rPr lang="en-US" dirty="0" err="1" smtClean="0">
                <a:latin typeface="Kruti Dev 050 Wide" pitchFamily="2" charset="0"/>
              </a:rPr>
              <a:t>ksrhP;k</a:t>
            </a:r>
            <a:r>
              <a:rPr lang="en-US" dirty="0" smtClean="0">
                <a:latin typeface="Kruti Dev 050 Wide" pitchFamily="2" charset="0"/>
              </a:rPr>
              <a:t> i/</a:t>
            </a:r>
            <a:r>
              <a:rPr lang="en-US" dirty="0" err="1" smtClean="0">
                <a:latin typeface="Kruti Dev 050 Wide" pitchFamily="2" charset="0"/>
              </a:rPr>
              <a:t>nrh</a:t>
            </a:r>
            <a:r>
              <a:rPr lang="en-US" dirty="0" smtClean="0">
                <a:latin typeface="Kruti Dev 050 Wide" pitchFamily="2" charset="0"/>
              </a:rPr>
              <a:t> o </a:t>
            </a:r>
            <a:r>
              <a:rPr lang="en-US" dirty="0" err="1" smtClean="0">
                <a:latin typeface="Kruti Dev 050 Wide" pitchFamily="2" charset="0"/>
              </a:rPr>
              <a:t>izdkj</a:t>
            </a:r>
            <a:endParaRPr lang="en-IN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234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</TotalTime>
  <Words>581</Words>
  <Application>Microsoft Office PowerPoint</Application>
  <PresentationFormat>Custom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Slide 1</vt:lpstr>
      <vt:lpstr>   d`"kh Hkwxksykph O;kIrh</vt:lpstr>
      <vt:lpstr>Slide 3</vt:lpstr>
      <vt:lpstr>  1-d`"kh mxe o fodkl</vt:lpstr>
      <vt:lpstr>  2-'ksrh Hkwehmi;kstu</vt:lpstr>
      <vt:lpstr>  3- fidkapk vH;kl</vt:lpstr>
      <vt:lpstr>  4- 'ksrh tyflapu</vt:lpstr>
      <vt:lpstr>5- fidkalkBh vko’;d ifjLFkhrh</vt:lpstr>
      <vt:lpstr>  6- 'ksrhP;k i/nrh o izdkj</vt:lpstr>
      <vt:lpstr>  7- 'ksrh o 'ksrhekykoj mn;ksx/kans</vt:lpstr>
      <vt:lpstr>  8- d`"kh cktkjisBk</vt:lpstr>
      <vt:lpstr>  9- d`"kh izknsf’kdj.k </vt:lpstr>
      <vt:lpstr>  10- 'ksrh leL;k o mik;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Admin</cp:lastModifiedBy>
  <cp:revision>64</cp:revision>
  <dcterms:created xsi:type="dcterms:W3CDTF">2020-04-24T09:27:00Z</dcterms:created>
  <dcterms:modified xsi:type="dcterms:W3CDTF">2021-08-04T09:23:05Z</dcterms:modified>
</cp:coreProperties>
</file>