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5730-5C27-40DB-AD20-786B11D358B0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980A-1966-4CF2-8080-84AA47C6B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719" y="609600"/>
            <a:ext cx="10439399" cy="5257800"/>
          </a:xfrm>
        </p:spPr>
        <p:txBody>
          <a:bodyPr>
            <a:normAutofit/>
          </a:bodyPr>
          <a:lstStyle/>
          <a:p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सांगली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.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                             (सहा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विषय – मृदा(भारतातील मृदेची धूप व कारणे)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मृदा(भारतातील मृदेची धूप व कारणे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81" y="1600201"/>
            <a:ext cx="9425424" cy="4525963"/>
          </a:xfrm>
        </p:spPr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मानवीय आणि नैर्सगिक घटकामुळे मृदा अवनती होते.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 जंगलतोड ,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अतिचराई ,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रासायनिक खते व किटकांचा अतिवापर ,भूस्खलन ,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पूर इ.होय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486" y="152400"/>
            <a:ext cx="9628122" cy="457200"/>
          </a:xfrm>
        </p:spPr>
        <p:txBody>
          <a:bodyPr>
            <a:normAutofit fontScale="90000"/>
          </a:bodyPr>
          <a:lstStyle/>
          <a:p>
            <a:r>
              <a:rPr lang="mr-IN" sz="3200" b="1" i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3200" b="1" i="1" dirty="0" smtClean="0">
                <a:latin typeface="Kokila" pitchFamily="34" charset="0"/>
                <a:cs typeface="Kokila" pitchFamily="34" charset="0"/>
              </a:rPr>
            </a:br>
            <a:r>
              <a:rPr lang="mr-IN" sz="3200" b="1" i="1" dirty="0">
                <a:latin typeface="Kokila" pitchFamily="34" charset="0"/>
                <a:cs typeface="Kokila" pitchFamily="34" charset="0"/>
              </a:rPr>
              <a:t/>
            </a:r>
            <a:br>
              <a:rPr lang="mr-IN" sz="3200" b="1" i="1" dirty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519" y="762000"/>
            <a:ext cx="9666089" cy="4648201"/>
          </a:xfrm>
        </p:spPr>
        <p:txBody>
          <a:bodyPr/>
          <a:lstStyle/>
          <a:p>
            <a:pPr algn="ctr"/>
            <a:r>
              <a:rPr lang="mr-IN" b="1" i="1" dirty="0" smtClean="0">
                <a:latin typeface="Kokila" pitchFamily="34" charset="0"/>
                <a:cs typeface="Kokila" pitchFamily="34" charset="0"/>
              </a:rPr>
              <a:t>मृदा अवनती रोखण्यासाठी काही पद्धती</a:t>
            </a:r>
            <a:r>
              <a:rPr lang="mr-IN" dirty="0" smtClean="0"/>
              <a:t/>
            </a:r>
            <a:br>
              <a:rPr lang="mr-IN" dirty="0" smtClean="0"/>
            </a:b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१.पाचरण</a:t>
            </a:r>
            <a:endParaRPr lang="mr-IN" b="1" dirty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b="1" dirty="0">
                <a:latin typeface="Kokila" pitchFamily="34" charset="0"/>
                <a:cs typeface="Kokila" pitchFamily="34" charset="0"/>
              </a:rPr>
              <a:t>२.दगडी बांध</a:t>
            </a:r>
          </a:p>
          <a:p>
            <a:pPr algn="ctr"/>
            <a:r>
              <a:rPr lang="mr-IN" b="1" dirty="0">
                <a:latin typeface="Kokila" pitchFamily="34" charset="0"/>
                <a:cs typeface="Kokila" pitchFamily="34" charset="0"/>
              </a:rPr>
              <a:t>३.टेरेस फार्मिंग</a:t>
            </a:r>
          </a:p>
          <a:p>
            <a:pPr algn="ctr"/>
            <a:r>
              <a:rPr lang="mr-IN" b="1" dirty="0">
                <a:latin typeface="Kokila" pitchFamily="34" charset="0"/>
                <a:cs typeface="Kokila" pitchFamily="34" charset="0"/>
              </a:rPr>
              <a:t>५.आंतर पिके</a:t>
            </a:r>
          </a:p>
          <a:p>
            <a:pPr algn="ctr"/>
            <a:r>
              <a:rPr lang="mr-IN" b="1" dirty="0">
                <a:latin typeface="Kokila" pitchFamily="34" charset="0"/>
                <a:cs typeface="Kokila" pitchFamily="34" charset="0"/>
              </a:rPr>
              <a:t>६.शेल्टर बेल्ट</a:t>
            </a:r>
          </a:p>
          <a:p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230" y="1600201"/>
            <a:ext cx="9526773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मृदा(भारतातील मृदेची धूप व कारणे</vt:lpstr>
      <vt:lpstr> 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5</cp:revision>
  <dcterms:created xsi:type="dcterms:W3CDTF">2019-09-27T11:05:41Z</dcterms:created>
  <dcterms:modified xsi:type="dcterms:W3CDTF">2020-08-07T16:22:00Z</dcterms:modified>
</cp:coreProperties>
</file>