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58" r:id="rId7"/>
    <p:sldId id="259" r:id="rId8"/>
    <p:sldId id="260" r:id="rId9"/>
    <p:sldId id="265" r:id="rId10"/>
  </p:sldIdLst>
  <p:sldSz cx="123444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40" y="-102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39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0D2B-DDC3-4052-9094-C8262F995117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1BD75-F27A-4F06-996F-644397D6C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"/>
            <a:ext cx="10744200" cy="5638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mr-IN" sz="54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5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7700" b="1" dirty="0" smtClean="0"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4000" b="1" dirty="0" smtClean="0">
                <a:latin typeface="Kokila" pitchFamily="34" charset="0"/>
                <a:cs typeface="Kokila" pitchFamily="34" charset="0"/>
              </a:rPr>
            </a:b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                             (सहा</a:t>
            </a:r>
            <a:r>
              <a:rPr lang="en-US" sz="4000" b="1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 प्राध्यापक)</a:t>
            </a:r>
            <a:br>
              <a:rPr lang="mr-IN" sz="4000" b="1" dirty="0" smtClean="0">
                <a:latin typeface="Kokila" pitchFamily="34" charset="0"/>
                <a:cs typeface="Kokila" pitchFamily="34" charset="0"/>
              </a:rPr>
            </a:br>
            <a:r>
              <a:rPr lang="en-US" sz="4000" b="1" dirty="0" smtClean="0">
                <a:latin typeface="Kokila" pitchFamily="34" charset="0"/>
                <a:cs typeface="Kokila" pitchFamily="34" charset="0"/>
              </a:rPr>
              <a:t>                       </a:t>
            </a:r>
            <a:r>
              <a:rPr lang="mr-IN" sz="2900" b="1" dirty="0" smtClean="0">
                <a:latin typeface="Kokila" pitchFamily="34" charset="0"/>
                <a:cs typeface="Kokila" pitchFamily="34" charset="0"/>
              </a:rPr>
              <a:t>(</a:t>
            </a:r>
            <a:r>
              <a:rPr lang="mr-IN" sz="3300" b="1" dirty="0" smtClean="0">
                <a:latin typeface="Kokila" pitchFamily="34" charset="0"/>
                <a:cs typeface="Kokila" pitchFamily="34" charset="0"/>
              </a:rPr>
              <a:t>M.A,B.ed,SET,NET</a:t>
            </a:r>
            <a:r>
              <a:rPr lang="mr-IN" sz="2900" b="1" dirty="0" smtClean="0">
                <a:latin typeface="Kokila" pitchFamily="34" charset="0"/>
                <a:cs typeface="Kokila" pitchFamily="34" charset="0"/>
              </a:rPr>
              <a:t>)</a:t>
            </a:r>
            <a:r>
              <a:rPr lang="mr-IN" sz="51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5100" b="1" dirty="0" smtClean="0">
                <a:latin typeface="Kokila" pitchFamily="34" charset="0"/>
                <a:cs typeface="Kokila" pitchFamily="34" charset="0"/>
              </a:rPr>
            </a:b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4000" b="1" dirty="0" smtClean="0">
                <a:latin typeface="Kokila" pitchFamily="34" charset="0"/>
                <a:cs typeface="Kokila" pitchFamily="34" charset="0"/>
              </a:rPr>
            </a:br>
            <a:endParaRPr lang="mr-IN" sz="40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sz="4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जि</a:t>
            </a:r>
            <a:r>
              <a:rPr lang="en-US" sz="4000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सांगली.</a:t>
            </a:r>
            <a:endParaRPr lang="en-US" sz="40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 </a:t>
            </a:r>
            <a:endParaRPr lang="en-US" sz="40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विषय – हवामान(भारतातील उन्हाळ्या ऋतूतील हवामानाची स्थिति )</a:t>
            </a:r>
            <a:br>
              <a:rPr lang="mr-IN" sz="4000" b="1" dirty="0" smtClean="0">
                <a:latin typeface="Kokila" pitchFamily="34" charset="0"/>
                <a:cs typeface="Kokila" pitchFamily="34" charset="0"/>
              </a:rPr>
            </a:b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4000" b="1" dirty="0" smtClean="0">
                <a:latin typeface="Kokila" pitchFamily="34" charset="0"/>
                <a:cs typeface="Kokila" pitchFamily="34" charset="0"/>
              </a:rPr>
            </a:br>
            <a:r>
              <a:rPr lang="mr-IN" sz="4000" dirty="0" smtClean="0"/>
              <a:t/>
            </a:r>
            <a:br>
              <a:rPr lang="mr-IN" sz="4000" dirty="0" smtClean="0"/>
            </a:b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1"/>
            <a:ext cx="10812780" cy="55165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भारतातील उन्हाळ्या ऋतूतील हवामानाची स्थिती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.</a:t>
            </a: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महीने. (मार्च ते में)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</a:t>
            </a:r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उत्तर व दक्षिण गोलार्धातील स्थिती.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Kokila" pitchFamily="34" charset="0"/>
                <a:cs typeface="Kokila" pitchFamily="34" charset="0"/>
              </a:rPr>
              <a:t>22 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मार्च या वसंत संपात दिनानंतर सूर्य किरणे लंबरूप पडतात.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भुभाग अधिकच तापणे.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वायुदब कमी होणे. (१०००mb पेक्षा कमी)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1"/>
            <a:ext cx="10888980" cy="55165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itchFamily="2" charset="2"/>
              <a:buChar char="Ø"/>
            </a:pPr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तापमान – जास्त – भारतीय उपखंड- द्क्खन पठार ३८°c. 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वायव्य भागात तापमान - 		४३°c ते ४८°c.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राज्ये – गुजरात व M. P. - 		३८°c ते ४३°c.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सागरी भागावर तापमान - 		२५°c ते २७°c.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वाळवंटी प्रदेश 			४९°c ते ५१°c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11117580" cy="556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itchFamily="2" charset="2"/>
              <a:buChar char="Ø"/>
            </a:pPr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हिन्दी महासागर </a:t>
            </a:r>
          </a:p>
          <a:p>
            <a:pPr algn="ctr">
              <a:buFont typeface="Wingdings" pitchFamily="2" charset="2"/>
              <a:buChar char="Ø"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तापमान - 		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 २५°c ते २७°c</a:t>
            </a: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वायुदब -  		१०१० mb पेक्षा जास्त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वार्‍यांची दिशा - हिन्दी महासागरावरुन भारतीय उपखंडाकडे</a:t>
            </a:r>
          </a:p>
          <a:p>
            <a:pPr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	</a:t>
            </a: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4531" y="1600200"/>
            <a:ext cx="9155429" cy="4724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33800" y="304800"/>
            <a:ext cx="45986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भारताचे कटीबंधीय स्थान</a:t>
            </a:r>
            <a:endParaRPr lang="en-US" dirty="0"/>
          </a:p>
        </p:txBody>
      </p:sp>
      <p:pic>
        <p:nvPicPr>
          <p:cNvPr id="4" name="Picture 2" descr="E: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112776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sktop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8790" y="1371600"/>
            <a:ext cx="10081260" cy="4724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26280" y="990600"/>
            <a:ext cx="3497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तापमान व मान्सून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1660" y="1676401"/>
            <a:ext cx="9669780" cy="40385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34890" y="838200"/>
            <a:ext cx="3497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वायुदब कमी व जास्त 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530" y="914401"/>
            <a:ext cx="9772650" cy="52117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mr-IN" sz="5400" b="1" dirty="0" smtClean="0">
                <a:latin typeface="Kokila" pitchFamily="34" charset="0"/>
                <a:cs typeface="Kokila" pitchFamily="34" charset="0"/>
              </a:rPr>
              <a:t>वादळे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१) 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लू. – 		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उ. भारत मैदान, राजस्थान, यू, पी. </a:t>
            </a: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२) आंधी.-  		पंजाब , हरियाणा, राजस्थान.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३) नौर्वेस्टर.- 		प. बंगाल, ओरिसा.( एप्रिल – मे )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४) कालबैसाखी.- 	 प. बंगाल. ( वैशाख महिना )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५)आम्रसरी.-  महाराष्ट्र, गोवा, कर्नाटक, केरळ. (मान्सून पूर्व सरी)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६) वळवाचा. – 	महाराष्ट्र, 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कौफी बहार. - 	कर्नाटक, केरळ. 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762001"/>
            <a:ext cx="11109960" cy="53641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mr-IN" dirty="0" smtClean="0"/>
          </a:p>
          <a:p>
            <a:pPr algn="ctr"/>
            <a:endParaRPr lang="mr-IN" dirty="0" smtClean="0"/>
          </a:p>
          <a:p>
            <a:pPr algn="ctr"/>
            <a:endParaRPr lang="mr-IN" dirty="0" smtClean="0"/>
          </a:p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mr-IN" sz="6000" b="1" dirty="0" smtClean="0">
                <a:latin typeface="Times New Roman" pitchFamily="18" charset="0"/>
              </a:rPr>
              <a:t>hank you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82</Words>
  <Application>Microsoft Office PowerPoint</Application>
  <PresentationFormat>Custom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PROFESSIONAL</dc:creator>
  <cp:lastModifiedBy>PROFESSIONAL</cp:lastModifiedBy>
  <cp:revision>40</cp:revision>
  <dcterms:created xsi:type="dcterms:W3CDTF">2019-09-25T10:31:40Z</dcterms:created>
  <dcterms:modified xsi:type="dcterms:W3CDTF">2021-01-04T08:28:46Z</dcterms:modified>
</cp:coreProperties>
</file>