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D3BE09-27BC-408F-9D3D-A535BCCCEBC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C914A2-0F58-4437-BBCD-9A468AE9E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04801"/>
            <a:ext cx="7239000" cy="990600"/>
          </a:xfrm>
        </p:spPr>
        <p:txBody>
          <a:bodyPr>
            <a:normAutofit/>
          </a:bodyPr>
          <a:lstStyle/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भारतीय द्वीपकल्पीय पठारी प्रदेश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(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THE PENISULARPLATEAUREGION)</a:t>
            </a:r>
            <a:endParaRPr lang="en-US" sz="20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752600"/>
            <a:ext cx="7406640" cy="4017336"/>
          </a:xfrm>
        </p:spPr>
        <p:txBody>
          <a:bodyPr>
            <a:normAutofit/>
          </a:bodyPr>
          <a:lstStyle/>
          <a:p>
            <a:endParaRPr lang="mr-IN" sz="24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विस्तार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उत्तर भारतीय मैदानाच्या दक्षिण भाग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, “</a:t>
            </a: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त्रिकोणाकृती”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भाग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पठारी प्रदेश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भारतीय द्विककल्प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असे म्हणतात. </a:t>
            </a:r>
          </a:p>
          <a:p>
            <a:pPr>
              <a:buFont typeface="Wingdings" pitchFamily="2" charset="2"/>
              <a:buChar char="Ø"/>
            </a:pP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उत्तरेस अरुंद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आणि दक्षिण भाग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निमुळता. </a:t>
            </a:r>
          </a:p>
          <a:p>
            <a:pPr>
              <a:buFont typeface="Wingdings" pitchFamily="2" charset="2"/>
              <a:buChar char="Ø"/>
            </a:pP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लांबी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उत्तर- दक्षिण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1600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किमी.  पूर्व – पश्चिम रुंदी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1400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किमी. क्षेत्रफळ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16 sqkm.</a:t>
            </a:r>
          </a:p>
          <a:p>
            <a:pPr>
              <a:buFont typeface="Wingdings" pitchFamily="2" charset="2"/>
              <a:buChar char="Ø"/>
            </a:pPr>
            <a:r>
              <a:rPr lang="mr-IN" sz="2400" b="1" u="sng" dirty="0" smtClean="0">
                <a:latin typeface="Kokila" pitchFamily="34" charset="0"/>
                <a:cs typeface="Kokila" pitchFamily="34" charset="0"/>
              </a:rPr>
              <a:t>नद्या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– नर्मदा व शोण नद्यामुळे दोन भाग पडतात.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(उपविभाग)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अ) उत्तरेकडील पठारे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व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ब) दक्षिणेकडील पठारे</a:t>
            </a:r>
          </a:p>
          <a:p>
            <a:pPr>
              <a:buFont typeface="Wingdings" pitchFamily="2" charset="2"/>
              <a:buChar char="Ø"/>
            </a:pP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u="sng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अ) उत्तरेकडील पठार </a:t>
            </a:r>
            <a:endParaRPr lang="en-US" sz="32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विस्तार 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अरवली पर्वता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पासून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कैमूर टेकड्या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पर्यंत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यात ...............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अ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)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अरवली पर्वत,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ब) विंध्य पर्वत,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क)उतारवरील पठारे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, इ.समावेश होतो. 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97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भारतीय द्वीपकल्पीय पठारी प्रदेश(THE PENISULARPLATEAUREGION)</vt:lpstr>
      <vt:lpstr> अ) उत्तरेकडील पठार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भारतीय द्वीपकल्पीय पठारी प्रदेश</dc:title>
  <dc:creator>dell</dc:creator>
  <cp:lastModifiedBy>PROFESSIONAL</cp:lastModifiedBy>
  <cp:revision>15</cp:revision>
  <dcterms:created xsi:type="dcterms:W3CDTF">2019-07-02T16:26:27Z</dcterms:created>
  <dcterms:modified xsi:type="dcterms:W3CDTF">2021-01-04T08:18:07Z</dcterms:modified>
</cp:coreProperties>
</file>