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4F8F-9306-4235-A519-AC48A630102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C55DB-2176-4D79-96CB-BECE29D06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120" y="609600"/>
            <a:ext cx="104394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सांगली.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66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                             (सहा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विषय – जंगलाचे प्रकार 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119" y="609601"/>
            <a:ext cx="11111627" cy="54863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mr-IN" sz="4200" b="1" dirty="0" smtClean="0">
                <a:latin typeface="Kokila" pitchFamily="34" charset="0"/>
                <a:cs typeface="Kokila" pitchFamily="34" charset="0"/>
              </a:rPr>
              <a:t>उष्ण कटिबंधातील सदाहरित अरण्ये </a:t>
            </a:r>
            <a:r>
              <a:rPr lang="mr-IN" sz="4200" dirty="0" smtClean="0">
                <a:latin typeface="Kokila" pitchFamily="34" charset="0"/>
                <a:cs typeface="Kokila" pitchFamily="34" charset="0"/>
              </a:rPr>
              <a:t>- </a:t>
            </a:r>
            <a:endParaRPr lang="en-US" sz="42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ही अरण्ये कायम हिरवी असतात.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तापमान - </a:t>
            </a:r>
            <a:r>
              <a:rPr lang="mr-IN" sz="3000" dirty="0" smtClean="0">
                <a:latin typeface="Kokila" pitchFamily="34" charset="0"/>
                <a:cs typeface="Kokila" pitchFamily="34" charset="0"/>
              </a:rPr>
              <a:t> 25 ते 27 सें.ग्रेड आणि वर्षाला 250 सें.मी. पाऊस, 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3900" b="1" dirty="0" smtClean="0">
                <a:latin typeface="Kokila" pitchFamily="34" charset="0"/>
                <a:cs typeface="Kokila" pitchFamily="34" charset="0"/>
              </a:rPr>
              <a:t>प्रकार </a:t>
            </a:r>
            <a:r>
              <a:rPr lang="mr-IN" sz="3500" b="1" dirty="0" smtClean="0">
                <a:latin typeface="Kokila" pitchFamily="34" charset="0"/>
                <a:cs typeface="Kokila" pitchFamily="34" charset="0"/>
              </a:rPr>
              <a:t>-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 एवोनी महागोनी, रोजवूड, रबर, बांबू इत्यादी </a:t>
            </a:r>
          </a:p>
          <a:p>
            <a:pPr>
              <a:buFont typeface="Wingdings" pitchFamily="2" charset="2"/>
              <a:buChar char="Ø"/>
            </a:pPr>
            <a:r>
              <a:rPr lang="mr-IN" sz="3900" b="1" dirty="0" smtClean="0">
                <a:latin typeface="Kokila" pitchFamily="34" charset="0"/>
                <a:cs typeface="Kokila" pitchFamily="34" charset="0"/>
              </a:rPr>
              <a:t>प्रदेश - 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वनस्पती पश्चिम घाटातील पश्चिमेकडील प्रदेश, अंदमान   			आणि निकोबार बेटे आणि ईशान्य टेकडय़ा इत्यादी 			प्रदेशात आढळतात</a:t>
            </a:r>
            <a:r>
              <a:rPr lang="mr-IN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mr-IN" sz="3800" b="1" dirty="0" smtClean="0">
                <a:latin typeface="Kokila" pitchFamily="34" charset="0"/>
                <a:cs typeface="Kokila" pitchFamily="34" charset="0"/>
              </a:rPr>
              <a:t>वैशिष्टे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 	भरपूर उष्णता आणि पावसामुळे वनस्पतींची जोमाने वाढ होते. वृक्ष आणि वेलींनी गुरफटल्यामुळे सूर्यकिरण जमिनीवर पोहोचू शकत नाहीत.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/>
            </a:r>
            <a:br>
              <a:rPr lang="mr-IN" dirty="0" smtClean="0"/>
            </a:b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19" y="762000"/>
            <a:ext cx="10730627" cy="5181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उष्ण कटिबंधातील पानझडी वृक्षांची अरण्ये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 - </a:t>
            </a:r>
          </a:p>
          <a:p>
            <a:endParaRPr lang="mr-IN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 अरण्यांना मान्सून अरण्येही म्हणतात, सर्वसाधारण 75 सें.मी. ते 250 सें.मी. पावसाच्या प्रदेशात ही अरण्ये आढळतात.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यात आखुड बांबू, ताड, किकर, वेत, टिके, साल चंदन इत्यादी महत्त्वाचे वृक्ष आढळतात. कर्नाटकाचे जंगल चंदनासाठी प्रसिद्ध आहे</a:t>
            </a:r>
            <a:r>
              <a:rPr lang="mr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609600"/>
            <a:ext cx="10945654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काटेरी झुडप्यांची अरण्ये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 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ज्या ठिकाणी 60 ते 75 सें.मी. पाऊस पडतो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तेथे म्हणजे दक्षिण महाराष्ट्र, बळ्ळारी हा कर्नाटकातील प्रदेश, आंध्रातील कर्नूल आणि काडाप्पा इत्यादी प्रदेशात ही अरण्ये आढळतात. ज्या वनस्पतींची मुळे खोल गेलेली असून काटेरी असतात अशांची येथे वाढ होते.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89" y="381000"/>
            <a:ext cx="10945654" cy="556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वाळवंटातील वनस्पती- 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जेथे वार्षिक पर्जन्यमान 10 सें.मी. पेक्षा कमी असते तेथे ही अरण्ये आढळतात.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 गुजरात येथे ही अरण्ये आहेत.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 वनस्पतींची वैशिष्टय़े- पाने जाड आणि तकतकीत, काटेरी, बुटके खोड आणि खोलवर मुळे गेलेली असतात. यामध्ये बाभूळ, पाम, खजूर, बोर इत्यादी वनस्पती आढळतात.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वाळवंटातील वनस्पती- 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जेथे वार्षिक पर्जन्यमान 10 सें.मी. पेक्षा कमी असते तेथे ही अरण्ये आढळतात.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राजस्थानमधील थरचे वाळवंट, पंजाबची राजस्थानकडची बाजू, हरियाना आणि गुजरात येथे ही अरण्ये आहेत.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 वनस्पतींची वैशिष्टय़े- पाने जाड आणि तकतकीत, काटेरी, बुटके खोड आणि खोलवर मुळे गेलेली असतात. यामध्ये बाभूळ, पाम, खजूर, बोर इत्यादी वनस्पती आढळतात</a:t>
            </a:r>
            <a:r>
              <a:rPr lang="mr-I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838201"/>
            <a:ext cx="10438911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मॅग्रोव्ह अरण्ये 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-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 यांना भरती-ओहोटीची अरण्ये म्हणतात. नद्यांच्या त्रिभुज प्रदेशात आणि नदीच्या मुखाजवळ लाटा येणार्‍या ठिकाणी आढळतात. यांना पारंब लोंबकळतात.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गंगा, गोदावरी, महानदी आणि कृष्णेच्या त्रिभुज प्रदेशात ही अरण्ये आढळतात.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याठिकाणी सुंदरीची झाडे असल्याने त्याला सुंदर बन म्हणतात. फर्निचर करण्यासाठी या लाकडांचा उपोग करतात.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533400"/>
            <a:ext cx="10945654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sz="40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en-US" sz="40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हिमालीन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वनस्पती</a:t>
            </a:r>
            <a:r>
              <a:rPr lang="mr-IN" sz="4000" dirty="0" smtClean="0">
                <a:latin typeface="Kokila" pitchFamily="34" charset="0"/>
                <a:cs typeface="Kokila" pitchFamily="34" charset="0"/>
              </a:rPr>
              <a:t> (अल्पाईन वनस्पती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)-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 येथे वेगवेगळ्या प्रकारच्या वनस्पती आढळतात. 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हिमालयात 1500 मीटर उंचीपर्यंत सदाहरित अरण्ये आढळतात.</a:t>
            </a:r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काही ठिकाणी गवताळी प्रदेश आहे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762001"/>
            <a:ext cx="10945654" cy="5364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r>
              <a:rPr lang="mr-IN" sz="4800" b="1" dirty="0" smtClean="0">
                <a:latin typeface="Times New Roman" pitchFamily="18" charset="0"/>
              </a:rPr>
              <a:t>THANK YOU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</Words>
  <Application>Microsoft Office PowerPoint</Application>
  <PresentationFormat>Custom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31</cp:revision>
  <dcterms:created xsi:type="dcterms:W3CDTF">2019-09-26T11:29:38Z</dcterms:created>
  <dcterms:modified xsi:type="dcterms:W3CDTF">2021-01-04T08:32:56Z</dcterms:modified>
</cp:coreProperties>
</file>