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3444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40" y="-102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26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403B-2091-4695-B5BF-D2CA7491E93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96B1-8D12-446F-B402-D8F2B7B96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403B-2091-4695-B5BF-D2CA7491E93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96B1-8D12-446F-B402-D8F2B7B96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39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39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403B-2091-4695-B5BF-D2CA7491E93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96B1-8D12-446F-B402-D8F2B7B96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403B-2091-4695-B5BF-D2CA7491E93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96B1-8D12-446F-B402-D8F2B7B96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01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403B-2091-4695-B5BF-D2CA7491E93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96B1-8D12-446F-B402-D8F2B7B96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1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1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403B-2091-4695-B5BF-D2CA7491E93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96B1-8D12-446F-B402-D8F2B7B96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35113"/>
            <a:ext cx="54542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2174875"/>
            <a:ext cx="54542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5" y="1535113"/>
            <a:ext cx="54563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5" y="2174875"/>
            <a:ext cx="54563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403B-2091-4695-B5BF-D2CA7491E93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96B1-8D12-446F-B402-D8F2B7B96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403B-2091-4695-B5BF-D2CA7491E93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96B1-8D12-446F-B402-D8F2B7B96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403B-2091-4695-B5BF-D2CA7491E93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96B1-8D12-446F-B402-D8F2B7B96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17" y="273051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1435101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403B-2091-4695-B5BF-D2CA7491E93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96B1-8D12-446F-B402-D8F2B7B96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9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9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9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403B-2091-4695-B5BF-D2CA7491E93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96B1-8D12-446F-B402-D8F2B7B96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1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E403B-2091-4695-B5BF-D2CA7491E93A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51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F96B1-8D12-446F-B402-D8F2B7B96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10732770" cy="5638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r-IN" sz="5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4400" b="1" dirty="0" smtClean="0">
                <a:latin typeface="Kokila" pitchFamily="34" charset="0"/>
                <a:cs typeface="Kokila" pitchFamily="34" charset="0"/>
              </a:rPr>
              <a:t>प्रा.एस.एस.गावीत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r>
              <a:rPr lang="mr-IN" b="1" dirty="0" smtClean="0">
                <a:latin typeface="Kokila" pitchFamily="34" charset="0"/>
                <a:cs typeface="Kokila" pitchFamily="34" charset="0"/>
              </a:rPr>
              <a:t>(सहा</a:t>
            </a:r>
            <a:r>
              <a:rPr lang="en-US" b="1" dirty="0" smtClean="0">
                <a:latin typeface="Kokila" pitchFamily="34" charset="0"/>
                <a:cs typeface="Kokila" pitchFamily="34" charset="0"/>
              </a:rPr>
              <a:t>.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 प्राध्यापक)</a:t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r>
              <a:rPr lang="en-US" b="1" dirty="0" smtClean="0">
                <a:latin typeface="Kokila" pitchFamily="34" charset="0"/>
                <a:cs typeface="Kokila" pitchFamily="34" charset="0"/>
              </a:rPr>
              <a:t>                      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(M.A,B.ed,SET,NET)</a:t>
            </a: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4000" b="1" dirty="0" smtClean="0">
                <a:latin typeface="Kokila" pitchFamily="34" charset="0"/>
                <a:cs typeface="Kokila" pitchFamily="34" charset="0"/>
              </a:rPr>
            </a:br>
            <a:r>
              <a:rPr lang="mr-IN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r>
              <a:rPr lang="mr-IN" b="1" dirty="0" smtClean="0">
                <a:latin typeface="Kokila" pitchFamily="34" charset="0"/>
                <a:cs typeface="Kokila" pitchFamily="34" charset="0"/>
              </a:rPr>
              <a:t>पद्मभूषण डॉ.वसंतरावदादा पाटील महाविद्यालय तासगाव,</a:t>
            </a:r>
            <a:r>
              <a:rPr lang="en-US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जि</a:t>
            </a:r>
            <a:r>
              <a:rPr lang="en-US" b="1" dirty="0" smtClean="0">
                <a:latin typeface="Kokila" pitchFamily="34" charset="0"/>
                <a:cs typeface="Kokila" pitchFamily="34" charset="0"/>
              </a:rPr>
              <a:t>-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सांगली. </a:t>
            </a: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हवामान (भारतातील हिवळ्या ऋतूतील हवामानाची स्थिति)</a:t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r>
              <a:rPr lang="mr-IN" dirty="0" smtClean="0"/>
              <a:t/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11269980" cy="56689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1"/>
            <a:ext cx="10660380" cy="52117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हिवाळा</a:t>
            </a: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तापमान.</a:t>
            </a: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वायुदब. </a:t>
            </a: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वायुभर. </a:t>
            </a: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वारे.</a:t>
            </a: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जेट प्रवाह. </a:t>
            </a: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आवर्ते. </a:t>
            </a:r>
          </a:p>
          <a:p>
            <a:pPr>
              <a:buNone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esktop\20030124_daily2_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54530" y="990600"/>
            <a:ext cx="905256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Desktop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4440" y="914400"/>
            <a:ext cx="956691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उन्हाळा व पावसाळा ऋतुतील वार्‍याची दिशा </a:t>
            </a:r>
            <a:endParaRPr lang="en-US" sz="2800" b="1" dirty="0">
              <a:latin typeface="Kokila" pitchFamily="34" charset="0"/>
              <a:cs typeface="Kokila" pitchFamily="34" charset="0"/>
            </a:endParaRPr>
          </a:p>
        </p:txBody>
      </p:sp>
      <p:pic>
        <p:nvPicPr>
          <p:cNvPr id="3074" name="Picture 2" descr="E:\Desktop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31570" y="1752600"/>
            <a:ext cx="987552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E: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7310" y="1981201"/>
            <a:ext cx="9772650" cy="4495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नैऋत्य मान्सून  वार्‍याची दिशा </a:t>
            </a:r>
            <a:endParaRPr lang="en-US" dirty="0"/>
          </a:p>
        </p:txBody>
      </p:sp>
      <p:pic>
        <p:nvPicPr>
          <p:cNvPr id="5122" name="Picture 2" descr="E:\Desktop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4440" y="1600200"/>
            <a:ext cx="946404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esktop\image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3050" y="1066800"/>
            <a:ext cx="1018413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33400"/>
            <a:ext cx="10287000" cy="5562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28</Words>
  <Application>Microsoft Office PowerPoint</Application>
  <PresentationFormat>Custom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उन्हाळा व पावसाळा ऋतुतील वार्‍याची दिशा </vt:lpstr>
      <vt:lpstr>Slide 6</vt:lpstr>
      <vt:lpstr>नैऋत्य मान्सून  वार्‍याची दिशा 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PROFESSIONAL</dc:creator>
  <cp:lastModifiedBy>PROFESSIONAL</cp:lastModifiedBy>
  <cp:revision>18</cp:revision>
  <dcterms:created xsi:type="dcterms:W3CDTF">2019-09-25T10:35:59Z</dcterms:created>
  <dcterms:modified xsi:type="dcterms:W3CDTF">2021-01-04T08:30:24Z</dcterms:modified>
</cp:coreProperties>
</file>