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7" r:id="rId4"/>
    <p:sldId id="288" r:id="rId5"/>
    <p:sldId id="289" r:id="rId6"/>
    <p:sldId id="290" r:id="rId7"/>
    <p:sldId id="294" r:id="rId8"/>
    <p:sldId id="295" r:id="rId9"/>
    <p:sldId id="296" r:id="rId10"/>
    <p:sldId id="257" r:id="rId11"/>
    <p:sldId id="258" r:id="rId12"/>
    <p:sldId id="259" r:id="rId13"/>
    <p:sldId id="260" r:id="rId14"/>
    <p:sldId id="261" r:id="rId15"/>
    <p:sldId id="291" r:id="rId16"/>
    <p:sldId id="292" r:id="rId17"/>
    <p:sldId id="264" r:id="rId18"/>
    <p:sldId id="262" r:id="rId19"/>
    <p:sldId id="265" r:id="rId20"/>
    <p:sldId id="266" r:id="rId21"/>
    <p:sldId id="267" r:id="rId22"/>
    <p:sldId id="263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2" r:id="rId33"/>
    <p:sldId id="278" r:id="rId34"/>
    <p:sldId id="279" r:id="rId35"/>
    <p:sldId id="280" r:id="rId36"/>
    <p:sldId id="281" r:id="rId37"/>
    <p:sldId id="283" r:id="rId38"/>
    <p:sldId id="284" r:id="rId39"/>
    <p:sldId id="285" r:id="rId40"/>
    <p:sldId id="286" r:id="rId41"/>
    <p:sldId id="293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19766647205" initials="9" lastIdx="2" clrIdx="0">
    <p:extLst>
      <p:ext uri="{19B8F6BF-5375-455C-9EA6-DF929625EA0E}">
        <p15:presenceInfo xmlns:p15="http://schemas.microsoft.com/office/powerpoint/2012/main" userId="7a49f6a6eb7e9d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commentAuthors" Target="commentAuthors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5959-6270-5349-AA0E-04DE2F7B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80987-18BA-8340-80FD-72D2F11E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7DA6-62C8-414F-885A-2939A002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E2A0-829A-3548-8847-CA4E410A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B6A13-45FF-DB47-86B8-F6FE1C6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5DB8-D844-2E42-A543-22E6A0BB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1AE1A-33D0-E346-BA99-47AA9E2F4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0428-AEA2-1B41-A85C-CA9DCA9B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1246-0797-8F4C-82D2-C785B01A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CAD5-9BB5-D244-A793-123400CE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5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B7A9D-F6AE-CB43-8D03-3E25739EF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B159D-26D5-AC4F-A97B-F046020B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AF2DE-E83B-B24E-8825-81615AA6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6178-8CD1-9B4D-9182-00B32AE9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7829-089B-C340-AF4B-5DD7C565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9EC7-01E6-074B-93AA-1522DBF9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1443-DBF6-A148-A490-4141FB77F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EE1B4-AC03-2545-B876-0207D6B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1DF7-3140-A945-981A-E699C9E9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703F-B3CB-2D4F-BB97-4A931ED4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A065-5F47-1F4D-A51F-E91FC567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33815-4798-8F4E-812C-57382C1B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3B7EB-1A5E-AD4A-A1A7-8E9316A5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3EFEC-CC80-084C-AA19-7FC48F14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CDDD2-F7A1-A34E-83CE-A746AD53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0D25-F835-C24B-9865-7E60680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6FCE-9E91-644B-9F86-E8CFFEB4B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40286-B4D5-614E-B69E-15D98432F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75B00-148C-6043-8E72-CF666D7D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C2B6C-CD85-E241-BB53-539C94D7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21BC4-4CED-A146-8210-D70F1C86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B1F1-4CBC-3745-A979-2EE8A87E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76752-ED15-F346-A395-F9034C6E6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AF6FF-C0F6-E340-8E63-5818103CA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DCC37-1F13-264A-AA3E-26F39F4AD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87C01-D61C-6B4C-82DF-1733CF2FB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DA751-A308-D548-B696-09A4FDB0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4BF63-D6DB-844E-A5FF-AE416391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779CC-1B71-3649-B23F-63E8705E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FE7D-BBC3-6A41-835F-5DC0A2D6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22AA-C1DE-7544-A989-62916DE5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8AC8-F83C-714D-8BDC-E4900E8D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C44D7-0DF2-F84A-9C73-E568535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4EFD3-BBA1-D64A-A4DF-52F20023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25A45-76FB-494B-8BAB-A0AA8F4F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5ABBA-CC00-8147-9114-67CA6DBE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917-5B86-744B-A992-531B9FA9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B7231-90EA-C240-9E4D-D80915AF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41FA3-233E-E34E-B9C3-E0EB68B7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A5E23-8EC5-7B41-A7FF-94B4AE30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CF837-F340-3D40-9427-E0ED456E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6D8E6-AFA0-5145-8D29-DCBD23BB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5CB4-7B7E-2C45-9120-CEAF4178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F4E47-4810-C142-862C-DF7ADB4A1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FE1C-0D5A-D448-8F8F-5565ACD8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59BF5-65FA-134B-A59B-3D938830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118E0-BBE1-DE4D-8157-63DC47B3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E501-3260-8E49-B565-F6AA5954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9F21C-DD57-E545-A557-8C4A1C36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CA724-76DF-EA45-B6F6-A464B643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3DBB-DBB6-3E4A-9095-503C69997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8F1D-20E2-4F49-9058-3E72D0AC70C6}" type="datetimeFigureOut">
              <a:rPr lang="en-US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4B9A0-69B7-5B4F-A271-080F37C2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6B6FE-0DBF-DF47-949A-92B9AD5F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C132-D2CD-F74D-8271-6D22667FF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hyperlink" Target="https://en.m.wikipedia.org/wiki/Mountaineering" TargetMode="Externa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Nature" TargetMode="External" /><Relationship Id="rId2" Type="http://schemas.openxmlformats.org/officeDocument/2006/relationships/hyperlink" Target="https://en.m.wikipedia.org/wiki/Culture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jpeg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BF69-6B03-8444-8D12-AA075509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3" y="522299"/>
            <a:ext cx="10950171" cy="1187102"/>
          </a:xfrm>
        </p:spPr>
        <p:txBody>
          <a:bodyPr anchor="ctr">
            <a:normAutofit/>
          </a:bodyPr>
          <a:lstStyle/>
          <a:p>
            <a:pPr algn="dist"/>
            <a:r>
              <a:rPr lang="en-IN" b="1"/>
              <a:t>Adventure</a:t>
            </a:r>
            <a:r>
              <a:rPr lang="en-IN"/>
              <a:t> </a:t>
            </a:r>
            <a:r>
              <a:rPr lang="en-IN" b="1"/>
              <a:t>Tourism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1620AE-EDCF-4340-B0BB-2616EC9D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1448560"/>
            <a:ext cx="10598727" cy="3965666"/>
          </a:xfrm>
          <a:prstGeom prst="rect">
            <a:avLst/>
          </a:prstGeom>
        </p:spPr>
      </p:pic>
      <p:sp>
        <p:nvSpPr>
          <p:cNvPr id="9" name="Subtitle 6">
            <a:extLst>
              <a:ext uri="{FF2B5EF4-FFF2-40B4-BE49-F238E27FC236}">
                <a16:creationId xmlns:a16="http://schemas.microsoft.com/office/drawing/2014/main" id="{DE49CD41-8079-AD4E-86F8-9EEB0DF66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636" y="5574418"/>
            <a:ext cx="10598727" cy="1689996"/>
          </a:xfrm>
        </p:spPr>
        <p:txBody>
          <a:bodyPr>
            <a:normAutofit/>
          </a:bodyPr>
          <a:lstStyle/>
          <a:p>
            <a:pPr algn="dist"/>
            <a:r>
              <a:rPr lang="hi-IN" sz="2800" b="1"/>
              <a:t>सा ह सी    </a:t>
            </a:r>
            <a:r>
              <a:rPr lang="en-IN" sz="2800" b="1"/>
              <a:t> </a:t>
            </a:r>
            <a:r>
              <a:rPr lang="hi-IN" sz="2800" b="1"/>
              <a:t>प र्य ट न</a:t>
            </a:r>
            <a:endParaRPr lang="en-US" sz="2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2FDD9-2108-F64C-B55C-2B6EA869770C}"/>
              </a:ext>
            </a:extLst>
          </p:cNvPr>
          <p:cNvSpPr txBox="1"/>
          <p:nvPr/>
        </p:nvSpPr>
        <p:spPr>
          <a:xfrm>
            <a:off x="5146963" y="35854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D64A6-345B-614C-BB03-43BAA4A77419}"/>
              </a:ext>
            </a:extLst>
          </p:cNvPr>
          <p:cNvSpPr txBox="1"/>
          <p:nvPr/>
        </p:nvSpPr>
        <p:spPr>
          <a:xfrm>
            <a:off x="7715802" y="6265388"/>
            <a:ext cx="44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/>
              <a:t>By  </a:t>
            </a:r>
            <a:r>
              <a:rPr lang="en-IN" sz="2400">
                <a:solidFill>
                  <a:srgbClr val="FF0000"/>
                </a:solidFill>
              </a:rPr>
              <a:t>Ranjeet</a:t>
            </a:r>
            <a:r>
              <a:rPr lang="en-IN"/>
              <a:t> </a:t>
            </a:r>
            <a:r>
              <a:rPr lang="en-IN" sz="2400">
                <a:solidFill>
                  <a:srgbClr val="FF0000"/>
                </a:solidFill>
              </a:rPr>
              <a:t>Kumbhar.....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5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50A0-CB1E-394A-9711-3EE594A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/>
              <a:t>Types of Adventure Tourism</a:t>
            </a:r>
            <a:endParaRPr lang="en-US" b="1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C07D-F266-DC49-B8F1-AE9AE758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484334" cy="619295"/>
          </a:xfrm>
        </p:spPr>
        <p:txBody>
          <a:bodyPr/>
          <a:lstStyle/>
          <a:p>
            <a:pPr marL="0" indent="0">
              <a:buNone/>
            </a:pPr>
            <a:r>
              <a:rPr lang="en-IN" b="0" i="0">
                <a:solidFill>
                  <a:srgbClr val="222222"/>
                </a:solidFill>
                <a:effectLst/>
                <a:latin typeface="Helvetica Neue"/>
              </a:rPr>
              <a:t>1)  </a:t>
            </a:r>
            <a:r>
              <a:rPr lang="en-IN" b="0" i="0" u="none" strike="noStrike">
                <a:solidFill>
                  <a:srgbClr val="6B4BA1"/>
                </a:solidFill>
                <a:effectLst/>
                <a:latin typeface="Helvetica Neue"/>
                <a:hlinkClick r:id="rId2" tooltip="Mountaineering"/>
              </a:rPr>
              <a:t>Mountaineering</a:t>
            </a:r>
            <a:r>
              <a:rPr lang="en-IN">
                <a:solidFill>
                  <a:srgbClr val="6B4BA1"/>
                </a:solidFill>
                <a:latin typeface="Helvetica Neue"/>
              </a:rPr>
              <a:t>.  (पर्वतारोहन)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0C9163-07B5-A74F-84F8-1FC9B3106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64" y="2293004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8A9A46-F659-8843-B9F8-CE83AAC3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2) Trekking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4E57314-387A-4E46-9EEF-6E08C9E7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5" y="1690689"/>
            <a:ext cx="5812185" cy="424253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4C23A7F-0426-E442-9D9D-3B8F16693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93" y="1731656"/>
            <a:ext cx="5602092" cy="4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7C81-EBAC-BD49-9C3A-F5901F04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3) Bungee Jumping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1D6790-A1F0-4841-B03F-CED89F25C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95" y="1548097"/>
            <a:ext cx="9379146" cy="52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27E1-8DAF-F74C-A3F9-CC2C3790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4)Mountain Biking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3FB1A1-2D2D-2741-8600-BE3ADB8C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0" y="1545289"/>
            <a:ext cx="8880814" cy="46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38E3-A6E7-4C47-805C-93D79B6C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5) Cycling</a:t>
            </a: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2F8DB-DEB1-3E4C-84B3-57459E2FDC12}"/>
              </a:ext>
            </a:extLst>
          </p:cNvPr>
          <p:cNvSpPr txBox="1"/>
          <p:nvPr/>
        </p:nvSpPr>
        <p:spPr>
          <a:xfrm>
            <a:off x="8104908" y="1149113"/>
            <a:ext cx="3740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4000"/>
              <a:t>Ex.- </a:t>
            </a:r>
          </a:p>
          <a:p>
            <a:pPr algn="l"/>
            <a:r>
              <a:rPr lang="en-IN" sz="4000"/>
              <a:t>◆Tour de France</a:t>
            </a:r>
          </a:p>
          <a:p>
            <a:pPr algn="l"/>
            <a:r>
              <a:rPr lang="en-IN" sz="4000"/>
              <a:t>◆The American Tour </a:t>
            </a:r>
            <a:endParaRPr lang="en-US" sz="40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469B10B-A855-B142-8D9D-FB50892E1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" y="1705992"/>
            <a:ext cx="8128000" cy="53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9F66-A65D-C74E-9B58-2DE46026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69" y="-99409"/>
            <a:ext cx="10515600" cy="1325563"/>
          </a:xfrm>
        </p:spPr>
        <p:txBody>
          <a:bodyPr/>
          <a:lstStyle/>
          <a:p>
            <a:r>
              <a:rPr lang="en-IN" b="1"/>
              <a:t>Sailing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DE0569-F5A4-484F-9170-603D4DC4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83" y="970373"/>
            <a:ext cx="9229572" cy="57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392F678-3921-454B-927E-07B792F5C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3" y="199753"/>
            <a:ext cx="8769747" cy="65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D1F2-319F-D04D-956A-ED41F380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6) Canoeing   7)Rafting   8) Kayaking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C27F96-1F94-6249-A837-48926F143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6" y="1690688"/>
            <a:ext cx="9791902" cy="50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B287-6B19-8745-BA69-B3A766A7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6) Canoeing</a:t>
            </a:r>
            <a:endParaRPr lang="en-US" b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2CF4B1E-7AB7-BC4D-830A-445DB552E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02" y="1332589"/>
            <a:ext cx="10045903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3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A546-3CBB-4D40-AB3F-5E590A88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7) Rafting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541A05-5CB4-EE4D-BC22-6D891586E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" y="1520009"/>
            <a:ext cx="11008245" cy="52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1BC4-5CC9-D447-A6D1-1B71D156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92" y="156968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sz="4800" b="1" i="1"/>
              <a:t>Concept</a:t>
            </a:r>
            <a:r>
              <a:rPr lang="en-IN" sz="4400" b="1" i="1"/>
              <a:t>:-</a:t>
            </a:r>
            <a:endParaRPr lang="en-US" sz="4400" b="1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1D04D-89DB-3B44-9E77-09950315C4A1}"/>
              </a:ext>
            </a:extLst>
          </p:cNvPr>
          <p:cNvSpPr txBox="1"/>
          <p:nvPr/>
        </p:nvSpPr>
        <p:spPr>
          <a:xfrm>
            <a:off x="244492" y="982248"/>
            <a:ext cx="115644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0" i="0">
                <a:solidFill>
                  <a:srgbClr val="222222"/>
                </a:solidFill>
                <a:effectLst/>
                <a:latin typeface="Helvetica Neue"/>
              </a:rPr>
              <a:t>               </a:t>
            </a:r>
          </a:p>
          <a:p>
            <a:r>
              <a:rPr lang="en-IN" sz="4000">
                <a:solidFill>
                  <a:srgbClr val="222222"/>
                </a:solidFill>
                <a:latin typeface="Helvetica Neue"/>
              </a:rPr>
              <a:t>                     </a:t>
            </a:r>
            <a:r>
              <a:rPr lang="en-IN" sz="4000" b="0" i="0">
                <a:solidFill>
                  <a:srgbClr val="222222"/>
                </a:solidFill>
                <a:effectLst/>
                <a:latin typeface="Helvetica Neue"/>
              </a:rPr>
              <a:t>   According to the U.S.-based Adventure Travel Trade Association, </a:t>
            </a:r>
            <a:r>
              <a:rPr lang="en-IN" sz="4000" b="1">
                <a:solidFill>
                  <a:srgbClr val="222222"/>
                </a:solidFill>
                <a:latin typeface="Helvetica Neue"/>
              </a:rPr>
              <a:t>A</a:t>
            </a:r>
            <a:r>
              <a:rPr lang="en-IN" sz="4000" b="1" i="0">
                <a:solidFill>
                  <a:srgbClr val="222222"/>
                </a:solidFill>
                <a:effectLst/>
                <a:latin typeface="Helvetica Neue"/>
              </a:rPr>
              <a:t>dventure Tourism </a:t>
            </a:r>
            <a:r>
              <a:rPr lang="en-IN" sz="4000" b="0" i="0">
                <a:solidFill>
                  <a:srgbClr val="222222"/>
                </a:solidFill>
                <a:effectLst/>
                <a:latin typeface="Helvetica Neue"/>
              </a:rPr>
              <a:t> may be any tourist activity that includes physical activity, a </a:t>
            </a:r>
            <a:r>
              <a:rPr lang="en-IN" sz="4000" b="0" i="0" u="none" strike="noStrike">
                <a:effectLst/>
                <a:latin typeface="Helvetica Neue"/>
                <a:hlinkClick r:id="rId2" tooltip="Cul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cultural</a:t>
            </a:r>
            <a:r>
              <a:rPr lang="en-IN" sz="4000" b="0" i="0">
                <a:solidFill>
                  <a:srgbClr val="222222"/>
                </a:solidFill>
                <a:effectLst/>
                <a:latin typeface="Helvetica Neue"/>
              </a:rPr>
              <a:t> exchange, and connection with </a:t>
            </a:r>
            <a:r>
              <a:rPr lang="en-IN" sz="4000" b="0" i="0" u="none" strike="noStrike">
                <a:effectLst/>
                <a:latin typeface="Helvetica Neue"/>
                <a:hlinkClick r:id="rId3" tooltip="Na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</a:t>
            </a:r>
            <a:r>
              <a:rPr lang="en-IN" sz="4000" b="0" i="0">
                <a:solidFill>
                  <a:srgbClr val="222222"/>
                </a:solidFill>
                <a:effectLst/>
                <a:latin typeface="Helvetica Neue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02E0-605F-814A-AD8B-8DB5C803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A2ECBA-0A97-1A47-9D2C-E8AEE19FB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513432"/>
            <a:ext cx="10515600" cy="63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979D-CEC3-4848-B905-822DEAA6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8) Kayaking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EDC774-100F-BA45-B853-6D93B503F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90687"/>
            <a:ext cx="5801784" cy="503284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A5ACF6C-4A99-B345-8C80-F611EC317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5379"/>
            <a:ext cx="5801784" cy="48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379B-1ABE-F248-B1BE-C9DFBE8B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9) Scuba Diving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DADEDD-B226-3E48-B71D-2EC192FBD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51" y="1384308"/>
            <a:ext cx="8800641" cy="49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8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5A29-0CC0-494A-AE07-7AE606E7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10) Zip-Lining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EC7840-8A4E-BF44-945B-BF80CAA7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6" y="1484166"/>
            <a:ext cx="9394248" cy="51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0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3F3A-6951-C640-A3E4-8A8508BD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12) Para gliding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0874AA-AAFA-F041-9890-B667B87E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46" y="181783"/>
            <a:ext cx="6826144" cy="66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8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E4D-058E-F24D-8249-640ABA9F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6084"/>
            <a:ext cx="10515600" cy="1325563"/>
          </a:xfrm>
        </p:spPr>
        <p:txBody>
          <a:bodyPr/>
          <a:lstStyle/>
          <a:p>
            <a:r>
              <a:rPr lang="en-IN" b="1"/>
              <a:t>13</a:t>
            </a:r>
            <a:r>
              <a:rPr lang="en-IN"/>
              <a:t>) </a:t>
            </a:r>
            <a:r>
              <a:rPr lang="en-IN" b="1"/>
              <a:t>Hiking</a:t>
            </a:r>
            <a:endParaRPr lang="en-US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3A5C88D-DEA5-A14F-8868-9121F2AE8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359"/>
            <a:ext cx="8128000" cy="5824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A168BD-8C88-0B4B-9869-AD0FAE177C5B}"/>
              </a:ext>
            </a:extLst>
          </p:cNvPr>
          <p:cNvSpPr txBox="1"/>
          <p:nvPr/>
        </p:nvSpPr>
        <p:spPr>
          <a:xfrm>
            <a:off x="8178257" y="1290480"/>
            <a:ext cx="41543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/>
              <a:t>walk for a long distance, especially across country or in the woods.</a:t>
            </a:r>
          </a:p>
        </p:txBody>
      </p:sp>
    </p:spTree>
    <p:extLst>
      <p:ext uri="{BB962C8B-B14F-4D97-AF65-F5344CB8AC3E}">
        <p14:creationId xmlns:p14="http://schemas.microsoft.com/office/powerpoint/2010/main" val="67024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1F2F-C12C-1B43-852B-7A8025FF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b="1"/>
              <a:t>14) Exploring</a:t>
            </a:r>
            <a:endParaRPr lang="en-US" b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34911DF-00EB-CD48-9C78-9C074FA26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" y="1470117"/>
            <a:ext cx="6430140" cy="5290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9B7DE-42A8-5A44-B5A8-7758EB7A8A5A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8B949-744C-F446-8EF2-575158656B87}"/>
              </a:ext>
            </a:extLst>
          </p:cNvPr>
          <p:cNvSpPr txBox="1"/>
          <p:nvPr/>
        </p:nvSpPr>
        <p:spPr>
          <a:xfrm rot="190285"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00224B-2B4F-ED4F-B911-76F99543471D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720EA-890A-874C-9E7C-4EEB9639BE8E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E441D-869D-D74D-A7C4-2DDFC564EC01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AED7A-AAA9-394A-9038-3555F41B7217}"/>
              </a:ext>
            </a:extLst>
          </p:cNvPr>
          <p:cNvSpPr txBox="1"/>
          <p:nvPr/>
        </p:nvSpPr>
        <p:spPr>
          <a:xfrm>
            <a:off x="6824992" y="1612611"/>
            <a:ext cx="4808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/>
              <a:t>travel in or through (an unfamiliar country or area) in order to learn about or familiarize oneself with it.</a:t>
            </a:r>
          </a:p>
        </p:txBody>
      </p:sp>
    </p:spTree>
    <p:extLst>
      <p:ext uri="{BB962C8B-B14F-4D97-AF65-F5344CB8AC3E}">
        <p14:creationId xmlns:p14="http://schemas.microsoft.com/office/powerpoint/2010/main" val="172489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211542-B3BD-3340-B3B6-96160CE14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1" y="73347"/>
            <a:ext cx="11166356" cy="66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4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FCEE-CA2A-E449-8ADE-D21F83D3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16) Caving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1EC487-1A6B-B34B-AE70-597936EAA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7" y="1395289"/>
            <a:ext cx="5577295" cy="53954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A9D10C-EFA8-B045-B1B4-26D14B5F0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841"/>
            <a:ext cx="5993135" cy="62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3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B3FD-0E79-D148-A0CB-EE49146E7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9731"/>
            <a:ext cx="11906759" cy="986033"/>
          </a:xfrm>
        </p:spPr>
        <p:txBody>
          <a:bodyPr/>
          <a:lstStyle/>
          <a:p>
            <a:r>
              <a:rPr lang="en-IN" sz="4000"/>
              <a:t>Speleology</a:t>
            </a:r>
            <a:r>
              <a:rPr lang="en-IN"/>
              <a:t>:-.  </a:t>
            </a:r>
            <a:r>
              <a:rPr lang="en-IN" sz="3600" i="1"/>
              <a:t>To study or exploration of caves</a:t>
            </a:r>
            <a:r>
              <a:rPr lang="en-IN" sz="3200" i="1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55FF2B-07BE-A445-A26A-2B0FD456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" y="1768407"/>
            <a:ext cx="5943600" cy="499986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7FAF2F0-E97E-6749-A203-A8CE5550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24" y="1964000"/>
            <a:ext cx="6141537" cy="48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0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648D6A0-F4DC-F74F-891F-4EAA53F2D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0"/>
            <a:ext cx="12083304" cy="6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2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47E3-977B-1647-90AD-6B1B9086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Cave</a:t>
            </a:r>
            <a:r>
              <a:rPr lang="en-IN"/>
              <a:t> </a:t>
            </a:r>
            <a:r>
              <a:rPr lang="en-IN" b="1"/>
              <a:t>Tourism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5AADE7-26D1-8C4E-BB4C-0B8F426F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079"/>
            <a:ext cx="5715000" cy="3810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9D5A58-4CEF-EB4B-A39F-401757B1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60266"/>
            <a:ext cx="6426842" cy="49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EC8B-60E2-8048-B2BD-273B2D0F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6759"/>
            <a:ext cx="10515600" cy="1748117"/>
          </a:xfrm>
        </p:spPr>
        <p:txBody>
          <a:bodyPr/>
          <a:lstStyle/>
          <a:p>
            <a:r>
              <a:rPr lang="en-IN" b="1"/>
              <a:t>Infrastructure</a:t>
            </a:r>
            <a:endParaRPr lang="en-US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303EA3B-1A67-634F-8F24-0E7E8A37A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0" y="709027"/>
            <a:ext cx="11533957" cy="56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4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D4E5E7-02A1-4045-9BA6-B7A72FF07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2" y="110022"/>
            <a:ext cx="11711165" cy="6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1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EB696D-7F82-DC4A-9273-7142C1CC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" y="91861"/>
            <a:ext cx="11720675" cy="64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7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2B1629F-797B-BA4A-9D28-2B4DDB4D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" y="392969"/>
            <a:ext cx="10917586" cy="63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7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CE29C3-C468-6148-B219-8B83E0DE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6" y="97798"/>
            <a:ext cx="9535187" cy="65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2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2C02-D363-CD46-ADCD-603C8F88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17) Rock Climbing</a:t>
            </a:r>
            <a:endParaRPr lang="en-US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17D3690-0227-6748-8E50-11BC5D20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5999" cy="673575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B74B74C-16B3-C949-A61E-5F3C5A126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" y="1370136"/>
            <a:ext cx="6095999" cy="54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E257BF4-39AD-6D4E-839E-932D9689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0" y="1648736"/>
            <a:ext cx="4082564" cy="5418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91CB2-FCCF-634D-8372-A8EC7A55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18) Sea surfing.       19) Ice skating  </a:t>
            </a:r>
            <a:br>
              <a:rPr lang="en-IN"/>
            </a:br>
            <a:r>
              <a:rPr lang="en-IN"/>
              <a:t>20) sandbording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1F40EF-5F54-4F43-9D0B-24AEEF8F6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904942" cy="305831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6A8367F-748E-F647-B1A9-A6AED4BE8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81" y="1655310"/>
            <a:ext cx="4598772" cy="45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9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52C9-4006-BB49-BCD3-6D410739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560"/>
            <a:ext cx="10515600" cy="527271"/>
          </a:xfrm>
        </p:spPr>
        <p:txBody>
          <a:bodyPr>
            <a:normAutofit fontScale="90000"/>
          </a:bodyPr>
          <a:lstStyle/>
          <a:p>
            <a:r>
              <a:rPr lang="en-IN" b="1"/>
              <a:t>18</a:t>
            </a:r>
            <a:r>
              <a:rPr lang="en-IN"/>
              <a:t>) </a:t>
            </a:r>
            <a:r>
              <a:rPr lang="en-IN" b="1"/>
              <a:t>Sea</a:t>
            </a:r>
            <a:r>
              <a:rPr lang="en-IN"/>
              <a:t> </a:t>
            </a:r>
            <a:r>
              <a:rPr lang="en-IN" b="1"/>
              <a:t>surfing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D41B0E-3DA7-F54C-B8B2-FCE7BFFC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7" y="719666"/>
            <a:ext cx="11386399" cy="59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44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8B15-5D58-A941-BF21-B2A2B4AD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19) ICE skating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303AC9-2DCE-AC4E-963B-D5CDB708F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1" y="1369491"/>
            <a:ext cx="9816531" cy="54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0F0903-FEFF-1749-96D7-84676702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" y="452310"/>
            <a:ext cx="11491123" cy="61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7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1061-8772-5C41-8EEB-ADDC0A48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029"/>
          </a:xfrm>
        </p:spPr>
        <p:txBody>
          <a:bodyPr/>
          <a:lstStyle/>
          <a:p>
            <a:r>
              <a:rPr lang="en-IN" b="1"/>
              <a:t>20) Sand Boarding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C9E2E4-651C-0247-A1C6-125B693BC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9193"/>
            <a:ext cx="10811843" cy="5383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17445-9170-B348-A5ED-7A72B2B196C4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8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D9D29A7-937A-3448-9200-C7127326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6" y="377613"/>
            <a:ext cx="11306378" cy="62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4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58C3ED3-E7F0-F34E-875C-14FD4DC68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5" y="340939"/>
            <a:ext cx="11465298" cy="61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1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910FE9-EA3D-AF4F-96D7-FD1AAB79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1" y="292041"/>
            <a:ext cx="11501972" cy="63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9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EA7775-CE98-F14D-9F75-1BEE3D55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25" y="19478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sz="9600">
                <a:solidFill>
                  <a:srgbClr val="FF0000"/>
                </a:solidFill>
                <a:latin typeface="Chiller" panose="020F0502020204030204" pitchFamily="34" charset="0"/>
              </a:rPr>
              <a:t>     Stey</a:t>
            </a:r>
            <a:r>
              <a:rPr lang="en-IN">
                <a:latin typeface="Chiller" panose="020F0502020204030204" pitchFamily="34" charset="0"/>
              </a:rPr>
              <a:t> </a:t>
            </a:r>
            <a:r>
              <a:rPr lang="en-IN" sz="9600">
                <a:solidFill>
                  <a:srgbClr val="FF0000"/>
                </a:solidFill>
                <a:latin typeface="Chiller" panose="020F0502020204030204" pitchFamily="34" charset="0"/>
              </a:rPr>
              <a:t>Hungry</a:t>
            </a:r>
            <a:r>
              <a:rPr lang="en-IN">
                <a:latin typeface="Chiller" panose="020F0502020204030204" pitchFamily="34" charset="0"/>
              </a:rPr>
              <a:t> </a:t>
            </a:r>
            <a:r>
              <a:rPr lang="en-IN" sz="9600">
                <a:solidFill>
                  <a:srgbClr val="FF0000"/>
                </a:solidFill>
                <a:latin typeface="Chiller" panose="020F0502020204030204" pitchFamily="34" charset="0"/>
              </a:rPr>
              <a:t>.....</a:t>
            </a:r>
          </a:p>
          <a:p>
            <a:pPr marL="0" indent="0">
              <a:buNone/>
            </a:pPr>
            <a:r>
              <a:rPr lang="en-IN" sz="9600">
                <a:solidFill>
                  <a:srgbClr val="FF0000"/>
                </a:solidFill>
                <a:latin typeface="Chiller" panose="020F0502020204030204" pitchFamily="34" charset="0"/>
              </a:rPr>
              <a:t>      Stey</a:t>
            </a:r>
            <a:r>
              <a:rPr lang="en-IN">
                <a:solidFill>
                  <a:srgbClr val="FF0000"/>
                </a:solidFill>
                <a:latin typeface="Chiller" panose="020F0502020204030204" pitchFamily="34" charset="0"/>
              </a:rPr>
              <a:t> </a:t>
            </a:r>
            <a:r>
              <a:rPr lang="en-IN" sz="9600">
                <a:solidFill>
                  <a:srgbClr val="FF0000"/>
                </a:solidFill>
                <a:latin typeface="Chiller" panose="020F0502020204030204" pitchFamily="34" charset="0"/>
              </a:rPr>
              <a:t>Fullish......</a:t>
            </a:r>
            <a:endParaRPr lang="en-IN" sz="7200">
              <a:solidFill>
                <a:srgbClr val="FF0000"/>
              </a:solidFill>
              <a:latin typeface="Blackadder ITC" panose="020F0502020204030204" pitchFamily="34" charset="0"/>
            </a:endParaRPr>
          </a:p>
          <a:p>
            <a:pPr marL="0" indent="0" algn="r">
              <a:buNone/>
            </a:pPr>
            <a:r>
              <a:rPr lang="en-IN" sz="7200">
                <a:solidFill>
                  <a:srgbClr val="FF0000"/>
                </a:solidFill>
                <a:latin typeface="Blackadder ITC" panose="020F0502020204030204" pitchFamily="34" charset="0"/>
              </a:rPr>
              <a:t>            - </a:t>
            </a:r>
            <a:r>
              <a:rPr lang="en-IN" sz="4800">
                <a:solidFill>
                  <a:srgbClr val="FF0000"/>
                </a:solidFill>
                <a:latin typeface="Eras Medium ITC" panose="020F0502020204030204" pitchFamily="34" charset="0"/>
              </a:rPr>
              <a:t>Steve</a:t>
            </a:r>
            <a:r>
              <a:rPr lang="en-IN" sz="7200">
                <a:solidFill>
                  <a:srgbClr val="FF0000"/>
                </a:solidFill>
                <a:latin typeface="Blackadder ITC" panose="020F0502020204030204" pitchFamily="34" charset="0"/>
              </a:rPr>
              <a:t> </a:t>
            </a:r>
            <a:r>
              <a:rPr lang="en-IN" sz="4800">
                <a:solidFill>
                  <a:srgbClr val="FF0000"/>
                </a:solidFill>
                <a:latin typeface="Eras Medium ITC" panose="020F0502020204030204" pitchFamily="34" charset="0"/>
              </a:rPr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2263112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A341DA-02D1-EF4F-9574-980B9DB0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sz="9600">
                <a:latin typeface="Algerian" panose="020F0502020204030204" pitchFamily="34" charset="0"/>
              </a:rPr>
              <a:t>        </a:t>
            </a:r>
            <a:r>
              <a:rPr lang="en-IN" sz="9600">
                <a:solidFill>
                  <a:srgbClr val="C00000"/>
                </a:solidFill>
                <a:latin typeface="Algerian" panose="020F0502020204030204" pitchFamily="34" charset="0"/>
              </a:rPr>
              <a:t>Thank</a:t>
            </a:r>
            <a:r>
              <a:rPr lang="en-IN" sz="9600">
                <a:latin typeface="Algerian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IN" sz="9600">
                <a:latin typeface="Algerian" pitchFamily="82" charset="0"/>
              </a:rPr>
              <a:t>           </a:t>
            </a:r>
            <a:r>
              <a:rPr lang="en-IN" sz="9600">
                <a:solidFill>
                  <a:srgbClr val="C00000"/>
                </a:solidFill>
                <a:latin typeface="Algerian" pitchFamily="82" charset="0"/>
              </a:rPr>
              <a:t>You.....</a:t>
            </a:r>
            <a:endParaRPr lang="en-US" sz="960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3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8D1E-4B60-0C42-AC29-4DBD7517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EFBC6F-1FB6-6148-AC06-5545D6549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8" y="365124"/>
            <a:ext cx="925402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C5CB9B-2849-9D4D-997D-66C2AC2FF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8" y="268941"/>
            <a:ext cx="9730781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1B1FFE-6315-EF4C-B172-00745B67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7" y="187528"/>
            <a:ext cx="11642526" cy="65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FD67B9-5972-984F-AA2C-75AFB9945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" y="89732"/>
            <a:ext cx="11654752" cy="62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540CFB-F205-AD4F-A7A9-8BBFB5DF2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3" y="211978"/>
            <a:ext cx="11484240" cy="63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7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Adventure Tourism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Adventure Tourism</vt:lpstr>
      <vt:lpstr>2) Trekking</vt:lpstr>
      <vt:lpstr>3) Bungee Jumping</vt:lpstr>
      <vt:lpstr>4)Mountain Biking</vt:lpstr>
      <vt:lpstr>5) Cycling</vt:lpstr>
      <vt:lpstr>Sailing</vt:lpstr>
      <vt:lpstr>PowerPoint Presentation</vt:lpstr>
      <vt:lpstr>6) Canoeing   7)Rafting   8) Kayaking</vt:lpstr>
      <vt:lpstr>6) Canoeing</vt:lpstr>
      <vt:lpstr>7) Rafting</vt:lpstr>
      <vt:lpstr>PowerPoint Presentation</vt:lpstr>
      <vt:lpstr>8) Kayaking</vt:lpstr>
      <vt:lpstr>9) Scuba Diving</vt:lpstr>
      <vt:lpstr>10) Zip-Lining</vt:lpstr>
      <vt:lpstr>12) Para gliding</vt:lpstr>
      <vt:lpstr>13) Hiking</vt:lpstr>
      <vt:lpstr>14) Exploring</vt:lpstr>
      <vt:lpstr>PowerPoint Presentation</vt:lpstr>
      <vt:lpstr>16) Caving</vt:lpstr>
      <vt:lpstr>PowerPoint Presentation</vt:lpstr>
      <vt:lpstr>Cave Tourism</vt:lpstr>
      <vt:lpstr>Infrastructure</vt:lpstr>
      <vt:lpstr>PowerPoint Presentation</vt:lpstr>
      <vt:lpstr>PowerPoint Presentation</vt:lpstr>
      <vt:lpstr>PowerPoint Presentation</vt:lpstr>
      <vt:lpstr>PowerPoint Presentation</vt:lpstr>
      <vt:lpstr>17) Rock Climbing</vt:lpstr>
      <vt:lpstr>18) Sea surfing.       19) Ice skating   20) sandbording</vt:lpstr>
      <vt:lpstr>18) Sea surfing</vt:lpstr>
      <vt:lpstr>19) ICE skating</vt:lpstr>
      <vt:lpstr>20) Sand Boarding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Tourism</dc:title>
  <dc:creator>Unknown User</dc:creator>
  <cp:lastModifiedBy>919766647205</cp:lastModifiedBy>
  <cp:revision>21</cp:revision>
  <dcterms:created xsi:type="dcterms:W3CDTF">2019-01-20T11:56:05Z</dcterms:created>
  <dcterms:modified xsi:type="dcterms:W3CDTF">2019-02-07T17:14:41Z</dcterms:modified>
</cp:coreProperties>
</file>