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ntellectual_history" TargetMode="External"/><Relationship Id="rId3" Type="http://schemas.openxmlformats.org/officeDocument/2006/relationships/hyperlink" Target="https://en.wikipedia.org/wiki/Whig_history" TargetMode="External"/><Relationship Id="rId7" Type="http://schemas.openxmlformats.org/officeDocument/2006/relationships/hyperlink" Target="https://en.wikipedia.org/wiki/Numismatics" TargetMode="External"/><Relationship Id="rId2" Type="http://schemas.openxmlformats.org/officeDocument/2006/relationships/hyperlink" Target="https://en.wikipedia.org/wiki/American_urban_histor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Genealogy" TargetMode="External"/><Relationship Id="rId11" Type="http://schemas.openxmlformats.org/officeDocument/2006/relationships/hyperlink" Target="https://en.wikipedia.org/wiki/Pseudohistory" TargetMode="External"/><Relationship Id="rId5" Type="http://schemas.openxmlformats.org/officeDocument/2006/relationships/hyperlink" Target="https://en.wikipedia.org/wiki/Antiquarian" TargetMode="External"/><Relationship Id="rId10" Type="http://schemas.openxmlformats.org/officeDocument/2006/relationships/hyperlink" Target="https://en.wikipedia.org/wiki/Philosophy_of_history" TargetMode="External"/><Relationship Id="rId4" Type="http://schemas.openxmlformats.org/officeDocument/2006/relationships/hyperlink" Target="https://en.wikipedia.org/wiki/World_history" TargetMode="External"/><Relationship Id="rId9" Type="http://schemas.openxmlformats.org/officeDocument/2006/relationships/hyperlink" Target="https://en.wikipedia.org/wiki/Paleography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Quantitative_history" TargetMode="External"/><Relationship Id="rId13" Type="http://schemas.openxmlformats.org/officeDocument/2006/relationships/hyperlink" Target="https://en.wikipedia.org/wiki/Social_history" TargetMode="External"/><Relationship Id="rId3" Type="http://schemas.openxmlformats.org/officeDocument/2006/relationships/hyperlink" Target="https://en.wikipedia.org/wiki/Historical_materialism" TargetMode="External"/><Relationship Id="rId7" Type="http://schemas.openxmlformats.org/officeDocument/2006/relationships/hyperlink" Target="https://en.wikipedia.org/wiki/Public_history" TargetMode="External"/><Relationship Id="rId12" Type="http://schemas.openxmlformats.org/officeDocument/2006/relationships/hyperlink" Target="https://en.wikipedia.org/wiki/Historiography_of_science" TargetMode="External"/><Relationship Id="rId2" Type="http://schemas.openxmlformats.org/officeDocument/2006/relationships/hyperlink" Target="https://en.wikipedia.org/wiki/Marxist_historiograph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Political_history" TargetMode="External"/><Relationship Id="rId11" Type="http://schemas.openxmlformats.org/officeDocument/2006/relationships/hyperlink" Target="https://en.wikipedia.org/wiki/History_of_religions" TargetMode="External"/><Relationship Id="rId5" Type="http://schemas.openxmlformats.org/officeDocument/2006/relationships/hyperlink" Target="https://en.wikipedia.org/wiki/Oral_history" TargetMode="External"/><Relationship Id="rId15" Type="http://schemas.openxmlformats.org/officeDocument/2006/relationships/hyperlink" Target="https://en.wikipedia.org/wiki/Annales_school" TargetMode="External"/><Relationship Id="rId10" Type="http://schemas.openxmlformats.org/officeDocument/2006/relationships/hyperlink" Target="https://en.wikipedia.org/wiki/Prosopography" TargetMode="External"/><Relationship Id="rId4" Type="http://schemas.openxmlformats.org/officeDocument/2006/relationships/hyperlink" Target="https://en.wikipedia.org/wiki/Military_history" TargetMode="External"/><Relationship Id="rId9" Type="http://schemas.openxmlformats.org/officeDocument/2006/relationships/hyperlink" Target="https://en.wikipedia.org/wiki/Cliometrics" TargetMode="External"/><Relationship Id="rId14" Type="http://schemas.openxmlformats.org/officeDocument/2006/relationships/hyperlink" Target="https://en.wikipedia.org/wiki/People's_history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hurch_history" TargetMode="External"/><Relationship Id="rId13" Type="http://schemas.openxmlformats.org/officeDocument/2006/relationships/hyperlink" Target="https://en.wikipedia.org/wiki/Local_History" TargetMode="External"/><Relationship Id="rId3" Type="http://schemas.openxmlformats.org/officeDocument/2006/relationships/hyperlink" Target="https://en.wikipedia.org/wiki/Woman's_history" TargetMode="External"/><Relationship Id="rId7" Type="http://schemas.openxmlformats.org/officeDocument/2006/relationships/hyperlink" Target="https://en.wikipedia.org/wiki/History_of_Religion" TargetMode="External"/><Relationship Id="rId12" Type="http://schemas.openxmlformats.org/officeDocument/2006/relationships/hyperlink" Target="https://en.wikipedia.org/wiki/Labor_history_(discipline)" TargetMode="External"/><Relationship Id="rId2" Type="http://schemas.openxmlformats.org/officeDocument/2006/relationships/hyperlink" Target="https://en.wikipedia.org/wiki/Gender_histor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History_of_medicine" TargetMode="External"/><Relationship Id="rId11" Type="http://schemas.openxmlformats.org/officeDocument/2006/relationships/hyperlink" Target="https://en.wikipedia.org/wiki/History_of_ideas" TargetMode="External"/><Relationship Id="rId5" Type="http://schemas.openxmlformats.org/officeDocument/2006/relationships/hyperlink" Target="https://en.wikipedia.org/wiki/Feminist_history" TargetMode="External"/><Relationship Id="rId10" Type="http://schemas.openxmlformats.org/officeDocument/2006/relationships/hyperlink" Target="https://en.wikipedia.org/wiki/Intellectual_History" TargetMode="External"/><Relationship Id="rId4" Type="http://schemas.openxmlformats.org/officeDocument/2006/relationships/hyperlink" Target="https://en.wikipedia.org/wiki/Family_history" TargetMode="External"/><Relationship Id="rId9" Type="http://schemas.openxmlformats.org/officeDocument/2006/relationships/hyperlink" Target="https://en.wikipedia.org/wiki/Theology" TargetMode="External"/><Relationship Id="rId14" Type="http://schemas.openxmlformats.org/officeDocument/2006/relationships/hyperlink" Target="https://en.wikipedia.org/wiki/Microhistory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thnohistory" TargetMode="External"/><Relationship Id="rId3" Type="http://schemas.openxmlformats.org/officeDocument/2006/relationships/hyperlink" Target="https://en.wikipedia.org/wiki/Comparative_history" TargetMode="External"/><Relationship Id="rId7" Type="http://schemas.openxmlformats.org/officeDocument/2006/relationships/hyperlink" Target="https://en.wikipedia.org/wiki/Environmental_history" TargetMode="External"/><Relationship Id="rId2" Type="http://schemas.openxmlformats.org/officeDocument/2006/relationships/hyperlink" Target="https://en.wikipedia.org/wiki/Business_histor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Economic_history" TargetMode="External"/><Relationship Id="rId11" Type="http://schemas.openxmlformats.org/officeDocument/2006/relationships/hyperlink" Target="https://en.wikipedia.org/wiki/Urban_history" TargetMode="External"/><Relationship Id="rId5" Type="http://schemas.openxmlformats.org/officeDocument/2006/relationships/hyperlink" Target="https://en.wikipedia.org/wiki/Diplomatic_history" TargetMode="External"/><Relationship Id="rId10" Type="http://schemas.openxmlformats.org/officeDocument/2006/relationships/hyperlink" Target="https://en.wikipedia.org/wiki/Subaltern_Studies" TargetMode="External"/><Relationship Id="rId4" Type="http://schemas.openxmlformats.org/officeDocument/2006/relationships/hyperlink" Target="https://en.wikipedia.org/wiki/Cultural_history" TargetMode="External"/><Relationship Id="rId9" Type="http://schemas.openxmlformats.org/officeDocument/2006/relationships/hyperlink" Target="https://en.wikipedia.org/wiki/Bielefeld_Schoo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1"/>
            <a:ext cx="8534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mr-IN" sz="1400" dirty="0" smtClean="0">
              <a:solidFill>
                <a:srgbClr val="0070C0"/>
              </a:solidFill>
              <a:latin typeface="Georgia"/>
            </a:endParaRPr>
          </a:p>
          <a:p>
            <a:pPr lvl="0" algn="ctr"/>
            <a:r>
              <a:rPr lang="en-US" sz="1400" dirty="0" smtClean="0">
                <a:solidFill>
                  <a:srgbClr val="0070C0"/>
                </a:solidFill>
                <a:latin typeface="Georgia"/>
              </a:rPr>
              <a:t>“</a:t>
            </a:r>
            <a:r>
              <a:rPr lang="en-US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Dissemination of Education for Knowledge, Science and Culture”</a:t>
            </a:r>
          </a:p>
          <a:p>
            <a:pPr lvl="0" algn="ctr"/>
            <a:r>
              <a:rPr lang="en-US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				-</a:t>
            </a:r>
            <a:r>
              <a:rPr lang="en-US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Shikshanmaharshi</a:t>
            </a:r>
            <a:r>
              <a:rPr lang="en-US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Dr. </a:t>
            </a:r>
            <a:r>
              <a:rPr lang="en-US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Bapuji</a:t>
            </a:r>
            <a:r>
              <a:rPr lang="en-US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Salunkhe</a:t>
            </a:r>
            <a:endParaRPr lang="en-US" sz="1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IN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Shri</a:t>
            </a:r>
            <a:r>
              <a:rPr lang="en-IN" sz="1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Swami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Vivekanand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Shikshan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Sanstha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, Kolhapur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Sanchlit</a:t>
            </a: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IN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Padmabhushan</a:t>
            </a:r>
            <a:r>
              <a:rPr lang="en-IN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en-IN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Dr.Vasantraodada</a:t>
            </a:r>
            <a:r>
              <a:rPr lang="en-IN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en-IN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Patil</a:t>
            </a:r>
            <a:r>
              <a:rPr lang="en-IN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en-IN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Mahavidyalaya</a:t>
            </a:r>
            <a:r>
              <a:rPr lang="en-IN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, </a:t>
            </a:r>
            <a:r>
              <a:rPr lang="en-IN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Tasgaon</a:t>
            </a: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endParaRPr lang="en-US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IN" sz="1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   </a:t>
            </a:r>
            <a:r>
              <a:rPr lang="en-I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DEPARTMENT OF HISTORY</a:t>
            </a:r>
          </a:p>
          <a:p>
            <a:pPr lvl="0" algn="ctr"/>
            <a:endParaRPr lang="en-IN" sz="1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IN" sz="1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T</a:t>
            </a:r>
            <a:r>
              <a:rPr lang="en-IN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.Y</a:t>
            </a:r>
            <a:r>
              <a:rPr lang="en-IN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. B.A</a:t>
            </a:r>
            <a:r>
              <a:rPr lang="en-IN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. and M.A.</a:t>
            </a:r>
            <a:endParaRPr lang="en-IN" sz="1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endParaRPr lang="en-IN" sz="1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endParaRPr lang="en-IN" sz="1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IN" sz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Paper No.  XI</a:t>
            </a:r>
          </a:p>
          <a:p>
            <a:pPr lvl="0" algn="ctr"/>
            <a:r>
              <a:rPr lang="en-IN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Introduction to History Writing </a:t>
            </a:r>
            <a:endParaRPr lang="en-IN" sz="1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I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en-IN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Topic</a:t>
            </a:r>
          </a:p>
          <a:p>
            <a:pPr lvl="0" algn="ctr"/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Approaches of History Writing </a:t>
            </a:r>
            <a:endParaRPr lang="en-IN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IN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</a:p>
          <a:p>
            <a:pPr lvl="0" algn="ctr"/>
            <a:r>
              <a:rPr lang="en-US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By </a:t>
            </a:r>
          </a:p>
          <a:p>
            <a:pPr lvl="0" algn="ctr"/>
            <a:endParaRPr lang="en-US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Dr. H.D.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Nadaf</a:t>
            </a:r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Head,</a:t>
            </a:r>
          </a:p>
          <a:p>
            <a:pPr lvl="0" algn="ctr"/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Department of History</a:t>
            </a:r>
          </a:p>
          <a:p>
            <a:pPr lvl="0" algn="ctr"/>
            <a:r>
              <a:rPr lang="en-IN" sz="1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2018-2019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9520" y="1057456"/>
            <a:ext cx="2967479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Key Concept of  History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Economic History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Social History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Political History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Cultural History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Religious History</a:t>
            </a:r>
          </a:p>
          <a:p>
            <a:pPr>
              <a:lnSpc>
                <a:spcPct val="200000"/>
              </a:lnSpc>
            </a:pPr>
            <a:endParaRPr lang="en-US" sz="20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9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685800"/>
            <a:ext cx="5715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smtClean="0"/>
              <a:t> </a:t>
            </a:r>
            <a:r>
              <a:rPr lang="en-I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Approaches of History Writing</a:t>
            </a:r>
            <a:endParaRPr lang="en-US" sz="2000" b="1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u="sng" dirty="0" smtClean="0">
                <a:solidFill>
                  <a:srgbClr val="0070C0"/>
                </a:solidFill>
              </a:rPr>
              <a:t>Global History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u="sng" dirty="0" smtClean="0">
                <a:solidFill>
                  <a:srgbClr val="0070C0"/>
                </a:solidFill>
              </a:rPr>
              <a:t> Postcolonial History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u="sng" dirty="0" smtClean="0">
                <a:solidFill>
                  <a:srgbClr val="0070C0"/>
                </a:solidFill>
              </a:rPr>
              <a:t> Environmental History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u="sng" dirty="0" smtClean="0">
                <a:solidFill>
                  <a:srgbClr val="0070C0"/>
                </a:solidFill>
              </a:rPr>
              <a:t> Gender History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u="sng" dirty="0" smtClean="0">
                <a:solidFill>
                  <a:srgbClr val="0070C0"/>
                </a:solidFill>
              </a:rPr>
              <a:t> History of Memory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u="sng" dirty="0" smtClean="0">
                <a:solidFill>
                  <a:srgbClr val="0070C0"/>
                </a:solidFill>
              </a:rPr>
              <a:t> History of Knowledge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u="sng" dirty="0" smtClean="0">
                <a:solidFill>
                  <a:srgbClr val="0070C0"/>
                </a:solidFill>
              </a:rPr>
              <a:t> History of Emotions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u="sng" dirty="0" smtClean="0">
                <a:solidFill>
                  <a:srgbClr val="0070C0"/>
                </a:solidFill>
              </a:rPr>
              <a:t> History of Things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914400"/>
            <a:ext cx="4367315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u="sng" dirty="0" err="1" smtClean="0">
                <a:solidFill>
                  <a:srgbClr val="0070C0"/>
                </a:solidFill>
              </a:rPr>
              <a:t>Posthumanist</a:t>
            </a:r>
            <a:r>
              <a:rPr lang="en-US" u="sng" dirty="0" smtClean="0">
                <a:solidFill>
                  <a:srgbClr val="0070C0"/>
                </a:solidFill>
              </a:rPr>
              <a:t> History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u="sng" dirty="0" err="1" smtClean="0">
                <a:solidFill>
                  <a:srgbClr val="0070C0"/>
                </a:solidFill>
              </a:rPr>
              <a:t>Neurohistory</a:t>
            </a:r>
            <a:endParaRPr lang="en-US" u="sng" dirty="0" smtClean="0">
              <a:solidFill>
                <a:srgbClr val="0070C0"/>
              </a:solidFill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70C0"/>
                </a:solidFill>
                <a:hlinkClick r:id="rId2" tooltip="American urban history"/>
              </a:rPr>
              <a:t>American urban history</a:t>
            </a:r>
            <a:endParaRPr lang="en-US" u="sng" dirty="0" smtClean="0">
              <a:solidFill>
                <a:srgbClr val="0070C0"/>
              </a:solidFill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70C0"/>
                </a:solidFill>
                <a:hlinkClick r:id="rId3" tooltip="Whig history"/>
              </a:rPr>
              <a:t>Whig history</a:t>
            </a:r>
            <a:endParaRPr lang="en-US" u="sng" dirty="0" smtClean="0">
              <a:solidFill>
                <a:srgbClr val="0070C0"/>
              </a:solidFill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70C0"/>
                </a:solidFill>
                <a:hlinkClick r:id="rId4" tooltip="World history"/>
              </a:rPr>
              <a:t>World history</a:t>
            </a:r>
            <a:endParaRPr lang="en-US" u="sng" dirty="0" smtClean="0">
              <a:solidFill>
                <a:srgbClr val="0070C0"/>
              </a:solidFill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70C0"/>
                </a:solidFill>
                <a:hlinkClick r:id="rId5" tooltip="Antiquarian"/>
              </a:rPr>
              <a:t>Antiquarianism</a:t>
            </a:r>
            <a:endParaRPr lang="en-US" u="sng" dirty="0" smtClean="0">
              <a:solidFill>
                <a:srgbClr val="0070C0"/>
              </a:solidFill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70C0"/>
                </a:solidFill>
                <a:hlinkClick r:id="rId6" tooltip="Genealogy"/>
              </a:rPr>
              <a:t>Genealogy</a:t>
            </a:r>
            <a:endParaRPr lang="en-US" u="sng" dirty="0" smtClean="0">
              <a:solidFill>
                <a:srgbClr val="0070C0"/>
              </a:solidFill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70C0"/>
                </a:solidFill>
                <a:hlinkClick r:id="rId7" tooltip="Numismatics"/>
              </a:rPr>
              <a:t>Numismatics</a:t>
            </a:r>
            <a:endParaRPr lang="en-US" u="sng" dirty="0" smtClean="0">
              <a:solidFill>
                <a:srgbClr val="0070C0"/>
              </a:solidFill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70C0"/>
                </a:solidFill>
                <a:hlinkClick r:id="rId8" tooltip="Intellectual history"/>
              </a:rPr>
              <a:t>Intellectual history</a:t>
            </a:r>
            <a:endParaRPr lang="en-US" u="sng" dirty="0" smtClean="0">
              <a:solidFill>
                <a:srgbClr val="0070C0"/>
              </a:solidFill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70C0"/>
                </a:solidFill>
                <a:hlinkClick r:id="rId9" tooltip="Paleography"/>
              </a:rPr>
              <a:t>Paleography</a:t>
            </a:r>
            <a:endParaRPr lang="en-US" u="sng" dirty="0" smtClean="0">
              <a:solidFill>
                <a:srgbClr val="0070C0"/>
              </a:solidFill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70C0"/>
                </a:solidFill>
                <a:hlinkClick r:id="rId10" tooltip="Philosophy of history"/>
              </a:rPr>
              <a:t>Philosophy of history</a:t>
            </a:r>
            <a:endParaRPr lang="en-US" u="sng" dirty="0" smtClean="0">
              <a:solidFill>
                <a:srgbClr val="0070C0"/>
              </a:solidFill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u="sng" dirty="0" err="1" smtClean="0">
                <a:solidFill>
                  <a:srgbClr val="0070C0"/>
                </a:solidFill>
                <a:hlinkClick r:id="rId11" tooltip="Pseudohistory"/>
              </a:rPr>
              <a:t>Pseudohistory</a:t>
            </a:r>
            <a:endParaRPr lang="en-US" u="sng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endParaRPr lang="en-US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0"/>
            <a:ext cx="7696200" cy="660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b="0" i="0" u="sng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Calibri" pitchFamily="34" charset="0"/>
              <a:ea typeface="Times New Roman" pitchFamily="18" charset="0"/>
              <a:cs typeface="Mangal" pitchFamily="18" charset="0"/>
              <a:hlinkClick r:id="rId2" tooltip="Marxist historiography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itchFamily="18" charset="0"/>
                <a:cs typeface="Mangal" pitchFamily="18" charset="0"/>
                <a:hlinkClick r:id="rId2" tooltip="Marxist historiography"/>
              </a:rPr>
              <a:t>Marxist historiography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itchFamily="18" charset="0"/>
                <a:cs typeface="Mangal" pitchFamily="18" charset="0"/>
              </a:rPr>
              <a:t> 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3" tooltip="Historical materialism"/>
              </a:rPr>
              <a:t>Historical materialism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4" tooltip="Military history"/>
              </a:rPr>
              <a:t>Military history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5" tooltip="Oral history"/>
              </a:rPr>
              <a:t>Oral history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6" tooltip="Political history"/>
              </a:rPr>
              <a:t>Political history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7" tooltip="Public history"/>
              </a:rPr>
              <a:t>Public history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Mangal" pitchFamily="18" charset="0"/>
              </a:rPr>
              <a:t>museums and historic preservation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8" tooltip="Quantitative history"/>
              </a:rPr>
              <a:t>Quantitative history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9" tooltip="Cliometrics"/>
              </a:rPr>
              <a:t>Clio metrics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</a:rPr>
              <a:t> 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10" tooltip="Prosopography"/>
              </a:rPr>
              <a:t>Prosopography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</a:rPr>
              <a:t> 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11" tooltip="History of religions"/>
              </a:rPr>
              <a:t>History of religions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12" tooltip="Historiography of science"/>
              </a:rPr>
              <a:t>Historiography of science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13" tooltip="Social history"/>
              </a:rPr>
              <a:t>Social history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14" tooltip="People's history"/>
              </a:rPr>
              <a:t>History from below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1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15" tooltip="Annales school"/>
              </a:rPr>
              <a:t>Annales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15" tooltip="Annales school"/>
              </a:rPr>
              <a:t> school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38200" y="457200"/>
            <a:ext cx="74676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  <a:hlinkClick r:id="rId2" tooltip="Gender history"/>
              </a:rPr>
              <a:t>Gender history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</a:rPr>
              <a:t> 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  <a:hlinkClick r:id="rId3" tooltip="Woman's history"/>
              </a:rPr>
              <a:t>Woman's history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</a:rPr>
              <a:t>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  <a:hlinkClick r:id="rId4" tooltip="Family history"/>
              </a:rPr>
              <a:t>Family history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</a:rPr>
              <a:t>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  <a:hlinkClick r:id="rId5" tooltip="Feminist history"/>
              </a:rPr>
              <a:t>Feminist history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  <a:hlinkClick r:id="rId6" tooltip="History of medicine"/>
              </a:rPr>
              <a:t>History of Medicine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  <a:hlinkClick r:id="rId7" tooltip="History of Religion"/>
              </a:rPr>
              <a:t>History of Religion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</a:rPr>
              <a:t> 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  <a:hlinkClick r:id="rId8" tooltip="Church history"/>
              </a:rPr>
              <a:t>Church History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  <a:hlinkClick r:id="rId9" tooltip="Theology"/>
              </a:rPr>
              <a:t>Theology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  <a:hlinkClick r:id="rId10" tooltip="Intellectual History"/>
              </a:rPr>
              <a:t>Intellectual History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  <a:hlinkClick r:id="rId11" tooltip="History of ideas"/>
              </a:rPr>
              <a:t>History of ideas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  <a:hlinkClick r:id="rId12" tooltip="Labor history (discipline)"/>
              </a:rPr>
              <a:t>Labor history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  <a:hlinkClick r:id="rId13" tooltip="Local History"/>
              </a:rPr>
              <a:t>Local History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</a:rPr>
              <a:t> 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ea typeface="Times New Roman" pitchFamily="18" charset="0"/>
                <a:cs typeface="Mangal" pitchFamily="18" charset="0"/>
                <a:hlinkClick r:id="rId14" tooltip="Microhistory"/>
              </a:rPr>
              <a:t>Micro history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09600" y="533400"/>
            <a:ext cx="78486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2" tooltip="Business history"/>
              </a:rPr>
              <a:t>Business history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3" tooltip="Comparative history"/>
              </a:rPr>
              <a:t>Comparative history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4" tooltip="Cultural history"/>
              </a:rPr>
              <a:t>Cultural history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5" tooltip="Diplomatic history"/>
              </a:rPr>
              <a:t>Diplomatic history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6" tooltip="Economic history"/>
              </a:rPr>
              <a:t>Economic history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7" tooltip="Environmental history"/>
              </a:rPr>
              <a:t>Environmental history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Mangal" pitchFamily="18" charset="0"/>
                <a:hlinkClick r:id="rId8" tooltip="Ethnohistory"/>
              </a:rPr>
              <a:t>Ethno history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ea typeface="Times New Roman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Digital History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History of Visual Culture</a:t>
            </a:r>
            <a:r>
              <a:rPr lang="en-US" dirty="0" smtClean="0">
                <a:solidFill>
                  <a:srgbClr val="0070C0"/>
                </a:solidFill>
                <a:hlinkClick r:id="rId9" tooltip="Bielefeld School"/>
              </a:rPr>
              <a:t> 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  <a:hlinkClick r:id="rId9" tooltip="Bielefeld School"/>
              </a:rPr>
              <a:t>Bielefeld School</a:t>
            </a:r>
            <a:endParaRPr lang="en-US" dirty="0" smtClean="0">
              <a:solidFill>
                <a:srgbClr val="0000FF"/>
              </a:solidFill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  <a:hlinkClick r:id="rId10" tooltip="Subaltern Studies"/>
              </a:rPr>
              <a:t>Subaltern Studies</a:t>
            </a:r>
            <a:endParaRPr lang="en-US" dirty="0" smtClean="0">
              <a:solidFill>
                <a:srgbClr val="0000FF"/>
              </a:solidFill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  <a:hlinkClick r:id="rId11" tooltip="Urban history"/>
              </a:rPr>
              <a:t>Urban history</a:t>
            </a:r>
            <a:endParaRPr lang="en-US" dirty="0" smtClean="0">
              <a:solidFill>
                <a:srgbClr val="0000FF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2209800"/>
            <a:ext cx="44196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Thank</a:t>
            </a:r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You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  <p:pic>
        <p:nvPicPr>
          <p:cNvPr id="3" name="Picture 2" descr="C:\Users\windows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79034"/>
            <a:ext cx="3048000" cy="1078966"/>
          </a:xfrm>
          <a:prstGeom prst="rect">
            <a:avLst/>
          </a:prstGeom>
          <a:noFill/>
        </p:spPr>
      </p:pic>
      <p:pic>
        <p:nvPicPr>
          <p:cNvPr id="4" name="Picture 3" descr="C:\Users\windows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649556"/>
            <a:ext cx="2971800" cy="1208444"/>
          </a:xfrm>
          <a:prstGeom prst="rect">
            <a:avLst/>
          </a:prstGeom>
          <a:noFill/>
        </p:spPr>
      </p:pic>
      <p:pic>
        <p:nvPicPr>
          <p:cNvPr id="5" name="Picture 4" descr="C:\Users\windows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574029"/>
            <a:ext cx="3276600" cy="1283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</TotalTime>
  <Words>112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Admin</cp:lastModifiedBy>
  <cp:revision>8</cp:revision>
  <dcterms:created xsi:type="dcterms:W3CDTF">2006-08-16T00:00:00Z</dcterms:created>
  <dcterms:modified xsi:type="dcterms:W3CDTF">2019-11-23T00:25:32Z</dcterms:modified>
</cp:coreProperties>
</file>