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73936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84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50779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58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3761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Museology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	6 Months And One Year Certificate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9873"/>
              </p:ext>
            </p:extLst>
          </p:nvPr>
        </p:nvGraphicFramePr>
        <p:xfrm>
          <a:off x="533400" y="457200"/>
          <a:ext cx="8229600" cy="1819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133600"/>
                <a:gridCol w="4343400"/>
              </a:tblGrid>
              <a:tr h="182880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Museology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Educational Institutes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 National Museum New Delhi</a:t>
                      </a:r>
                    </a:p>
                    <a:p>
                      <a:r>
                        <a:rPr lang="en-GB" dirty="0" smtClean="0"/>
                        <a:t>2. Deccan College Pune</a:t>
                      </a:r>
                    </a:p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Dr.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Babasaheb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Ambedkar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Marathwada</a:t>
                      </a:r>
                      <a:r>
                        <a:rPr lang="en-GB" dirty="0" smtClean="0"/>
                        <a:t> University, Aurangabad</a:t>
                      </a:r>
                    </a:p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Solapur</a:t>
                      </a:r>
                      <a:r>
                        <a:rPr lang="en-GB" dirty="0" smtClean="0"/>
                        <a:t> University, </a:t>
                      </a:r>
                      <a:r>
                        <a:rPr lang="en-GB" dirty="0" err="1" smtClean="0"/>
                        <a:t>Solapur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University, Kolhapur </a:t>
                      </a:r>
                    </a:p>
                    <a:p>
                      <a:r>
                        <a:rPr lang="en-GB" dirty="0" smtClean="0"/>
                        <a:t>6. Karnataka, University, </a:t>
                      </a:r>
                      <a:r>
                        <a:rPr lang="en-GB" dirty="0" err="1" smtClean="0"/>
                        <a:t>Dharwad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5. 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6.Mysore University, Mysore</a:t>
                      </a:r>
                    </a:p>
                    <a:p>
                      <a:r>
                        <a:rPr lang="en-GB" dirty="0" smtClean="0"/>
                        <a:t>7.Mumbai University,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544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MHCIT, </a:t>
                      </a:r>
                    </a:p>
                    <a:p>
                      <a:r>
                        <a:rPr lang="en-GB" dirty="0" smtClean="0"/>
                        <a:t>•	Scanning And Deigning  </a:t>
                      </a:r>
                    </a:p>
                    <a:p>
                      <a:r>
                        <a:rPr lang="en-GB" dirty="0" smtClean="0"/>
                        <a:t>•	Typing Marathi, Hindi, English </a:t>
                      </a:r>
                    </a:p>
                    <a:p>
                      <a:r>
                        <a:rPr lang="en-GB" dirty="0" smtClean="0"/>
                        <a:t>•	6 Months And One Year Certificate Course In Preservation And Conservation</a:t>
                      </a:r>
                    </a:p>
                    <a:p>
                      <a:r>
                        <a:rPr lang="en-GB" dirty="0" smtClean="0"/>
                        <a:t>•	Photography</a:t>
                      </a:r>
                    </a:p>
                    <a:p>
                      <a:r>
                        <a:rPr lang="en-GB" dirty="0" smtClean="0"/>
                        <a:t>•	Anthropology</a:t>
                      </a:r>
                    </a:p>
                    <a:p>
                      <a:r>
                        <a:rPr lang="en-GB" dirty="0" smtClean="0"/>
                        <a:t>•	Epigraphy</a:t>
                      </a:r>
                    </a:p>
                    <a:p>
                      <a:r>
                        <a:rPr lang="en-GB" dirty="0" smtClean="0"/>
                        <a:t>•	Manuscript</a:t>
                      </a:r>
                    </a:p>
                    <a:p>
                      <a:r>
                        <a:rPr lang="en-GB" dirty="0" smtClean="0"/>
                        <a:t>•	Numismatic</a:t>
                      </a:r>
                    </a:p>
                    <a:p>
                      <a:r>
                        <a:rPr lang="en-GB" dirty="0" smtClean="0"/>
                        <a:t>•	Archaeology</a:t>
                      </a:r>
                    </a:p>
                    <a:p>
                      <a:r>
                        <a:rPr lang="en-GB" dirty="0" smtClean="0"/>
                        <a:t>•	Panting</a:t>
                      </a:r>
                    </a:p>
                    <a:p>
                      <a:r>
                        <a:rPr lang="en-GB" dirty="0" smtClean="0"/>
                        <a:t>•	Exhibition</a:t>
                      </a:r>
                      <a:endParaRPr lang="en-GB" dirty="0"/>
                    </a:p>
                  </a:txBody>
                  <a:tcPr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Career in Museums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Museum New Delhi</a:t>
                      </a:r>
                    </a:p>
                    <a:p>
                      <a:r>
                        <a:rPr lang="en-GB" dirty="0" smtClean="0"/>
                        <a:t>Deccan College, Pune</a:t>
                      </a:r>
                    </a:p>
                    <a:p>
                      <a:r>
                        <a:rPr lang="en-GB" dirty="0" smtClean="0"/>
                        <a:t>National Council Of Science Museum</a:t>
                      </a:r>
                    </a:p>
                    <a:p>
                      <a:r>
                        <a:rPr lang="en-GB" dirty="0" err="1" smtClean="0"/>
                        <a:t>Antarang</a:t>
                      </a:r>
                      <a:r>
                        <a:rPr lang="en-GB" dirty="0" smtClean="0"/>
                        <a:t> –Health Information Art Gallery, Mumbai</a:t>
                      </a:r>
                    </a:p>
                    <a:p>
                      <a:r>
                        <a:rPr lang="en-GB" dirty="0" smtClean="0"/>
                        <a:t>Ballard </a:t>
                      </a:r>
                      <a:r>
                        <a:rPr lang="en-GB" dirty="0" err="1" smtClean="0"/>
                        <a:t>Bunder</a:t>
                      </a:r>
                      <a:r>
                        <a:rPr lang="en-GB" dirty="0" smtClean="0"/>
                        <a:t> Gatehouse, Mumbai</a:t>
                      </a:r>
                    </a:p>
                    <a:p>
                      <a:r>
                        <a:rPr lang="en-GB" dirty="0" err="1" smtClean="0"/>
                        <a:t>Bhau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Daji</a:t>
                      </a:r>
                      <a:r>
                        <a:rPr lang="en-GB" dirty="0" smtClean="0"/>
                        <a:t> Lad Museum, Mumbai</a:t>
                      </a:r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Museum Of Indian History, Ahead </a:t>
                      </a:r>
                      <a:r>
                        <a:rPr lang="en-GB" dirty="0" err="1" smtClean="0"/>
                        <a:t>Institute,Gulabhari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Vasti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Wadgaon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Shinde</a:t>
                      </a:r>
                      <a:r>
                        <a:rPr lang="en-GB" dirty="0" smtClean="0"/>
                        <a:t> Road, Pune</a:t>
                      </a:r>
                    </a:p>
                    <a:p>
                      <a:r>
                        <a:rPr lang="en-GB" dirty="0" smtClean="0"/>
                        <a:t>Cavalry Tank Museum, </a:t>
                      </a:r>
                      <a:r>
                        <a:rPr lang="en-GB" dirty="0" err="1" smtClean="0"/>
                        <a:t>Ahmednagar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Shivaji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Maharaj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Vastu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Sangrahalaya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err="1" smtClean="0"/>
                        <a:t>Cowasji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Jehangir</a:t>
                      </a:r>
                      <a:r>
                        <a:rPr lang="en-GB" dirty="0" smtClean="0"/>
                        <a:t> Hall, Mumbai</a:t>
                      </a:r>
                    </a:p>
                    <a:p>
                      <a:r>
                        <a:rPr lang="en-GB" dirty="0" err="1" smtClean="0"/>
                        <a:t>Khoj</a:t>
                      </a:r>
                      <a:r>
                        <a:rPr lang="en-GB" dirty="0" smtClean="0"/>
                        <a:t> Gandhi Ki Museum, </a:t>
                      </a:r>
                      <a:r>
                        <a:rPr lang="en-GB" dirty="0" err="1" smtClean="0"/>
                        <a:t>Jalgaon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Indian Institute For Research In Numismatic Studies, </a:t>
                      </a:r>
                      <a:r>
                        <a:rPr lang="en-GB" dirty="0" err="1" smtClean="0"/>
                        <a:t>Nashik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Joshi's Museum Of Miniature Railway, Pune</a:t>
                      </a:r>
                    </a:p>
                    <a:p>
                      <a:r>
                        <a:rPr lang="en-GB" dirty="0" smtClean="0"/>
                        <a:t>Mahatma </a:t>
                      </a:r>
                      <a:r>
                        <a:rPr lang="en-GB" dirty="0" err="1" smtClean="0"/>
                        <a:t>Phule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smtClean="0"/>
                        <a:t>Mani </a:t>
                      </a:r>
                      <a:r>
                        <a:rPr lang="en-GB" dirty="0" err="1" smtClean="0"/>
                        <a:t>Bhavan</a:t>
                      </a:r>
                      <a:r>
                        <a:rPr lang="en-GB" dirty="0" smtClean="0"/>
                        <a:t>, Mumbai</a:t>
                      </a:r>
                    </a:p>
                    <a:p>
                      <a:r>
                        <a:rPr lang="en-GB" dirty="0" smtClean="0"/>
                        <a:t>Nagpur Central Museum</a:t>
                      </a:r>
                    </a:p>
                    <a:p>
                      <a:r>
                        <a:rPr lang="en-GB" dirty="0" smtClean="0"/>
                        <a:t>Nehru Science Centre, Mumbai</a:t>
                      </a:r>
                    </a:p>
                    <a:p>
                      <a:r>
                        <a:rPr lang="en-GB" dirty="0" err="1" smtClean="0"/>
                        <a:t>Piramal</a:t>
                      </a:r>
                      <a:r>
                        <a:rPr lang="en-GB" dirty="0" smtClean="0"/>
                        <a:t> Museum Of Art, Mumbai</a:t>
                      </a:r>
                    </a:p>
                    <a:p>
                      <a:r>
                        <a:rPr lang="en-GB" dirty="0" smtClean="0"/>
                        <a:t>Raja </a:t>
                      </a:r>
                      <a:r>
                        <a:rPr lang="en-GB" dirty="0" err="1" smtClean="0"/>
                        <a:t>Dinkar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Kelkar</a:t>
                      </a:r>
                      <a:r>
                        <a:rPr lang="en-GB" dirty="0" smtClean="0"/>
                        <a:t> Museum, Pune</a:t>
                      </a:r>
                    </a:p>
                    <a:p>
                      <a:r>
                        <a:rPr lang="en-GB" dirty="0" err="1" smtClean="0"/>
                        <a:t>raman</a:t>
                      </a:r>
                      <a:r>
                        <a:rPr lang="en-GB" dirty="0" smtClean="0"/>
                        <a:t> Science Centre, Nagpur</a:t>
                      </a:r>
                    </a:p>
                    <a:p>
                      <a:r>
                        <a:rPr lang="en-GB" dirty="0" err="1" smtClean="0"/>
                        <a:t>shree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Chhatrapati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Shahu</a:t>
                      </a:r>
                      <a:r>
                        <a:rPr lang="en-GB" dirty="0" smtClean="0"/>
                        <a:t> Museum, Kolhapur</a:t>
                      </a:r>
                    </a:p>
                    <a:p>
                      <a:r>
                        <a:rPr lang="en-GB" dirty="0" smtClean="0"/>
                        <a:t>National Gallery Of Modern Art, Mumbai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23774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/ Job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•	Heritage manager</a:t>
                      </a:r>
                    </a:p>
                    <a:p>
                      <a:r>
                        <a:rPr lang="en-GB" dirty="0" smtClean="0"/>
                        <a:t>•	Historic buildings inspector or conservation officer</a:t>
                      </a:r>
                    </a:p>
                    <a:p>
                      <a:r>
                        <a:rPr lang="en-GB" dirty="0" smtClean="0"/>
                        <a:t>•	Museum education officer</a:t>
                      </a:r>
                    </a:p>
                    <a:p>
                      <a:r>
                        <a:rPr lang="en-GB" dirty="0" smtClean="0"/>
                        <a:t>•	Museum or gallery curator</a:t>
                      </a:r>
                    </a:p>
                    <a:p>
                      <a:r>
                        <a:rPr lang="en-GB" dirty="0" smtClean="0"/>
                        <a:t>•	Museum or gallery exhibitions officer</a:t>
                      </a:r>
                    </a:p>
                    <a:p>
                      <a:r>
                        <a:rPr lang="en-GB" dirty="0" smtClean="0"/>
                        <a:t>•	Academic librarian</a:t>
                      </a:r>
                    </a:p>
                    <a:p>
                      <a:r>
                        <a:rPr lang="en-GB" dirty="0" smtClean="0"/>
                        <a:t>•	Archaeologist</a:t>
                      </a:r>
                    </a:p>
                    <a:p>
                      <a:r>
                        <a:rPr lang="en-GB" dirty="0" smtClean="0"/>
                        <a:t>•	Archivist</a:t>
                      </a:r>
                    </a:p>
                    <a:p>
                      <a:r>
                        <a:rPr lang="en-GB" dirty="0" smtClean="0"/>
                        <a:t>•	Web content manager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1872</Words>
  <Application>Microsoft Office PowerPoint</Application>
  <PresentationFormat>On-screen Show (4:3)</PresentationFormat>
  <Paragraphs>525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2006-08-16T00:00:00Z</dcterms:created>
  <dcterms:modified xsi:type="dcterms:W3CDTF">2019-09-21T20:28:26Z</dcterms:modified>
</cp:coreProperties>
</file>