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61" r:id="rId5"/>
    <p:sldId id="258" r:id="rId6"/>
    <p:sldId id="260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1180"/>
            <a:ext cx="83058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mr-IN" sz="1400" dirty="0" smtClean="0">
              <a:solidFill>
                <a:srgbClr val="8FB08C">
                  <a:lumMod val="50000"/>
                </a:srgbClr>
              </a:solidFill>
              <a:latin typeface="Georgia"/>
            </a:endParaRPr>
          </a:p>
          <a:p>
            <a:pPr lvl="0"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</a:rPr>
              <a:t>“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Dissemination of Education for Knowledge, Science and Culture”</a:t>
            </a:r>
          </a:p>
          <a:p>
            <a:pPr lvl="0"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				-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Shikshanmaharshi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Dr.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Bapuji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Salunkhe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IN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Shri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Swami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Vivekanand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Shikshan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Sanstha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, Kolhapur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Sanchlit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IN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Padmabhushan</a:t>
            </a: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IN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Dr.Vasantraodada</a:t>
            </a: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IN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Patil</a:t>
            </a: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IN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Mahavidyalaya</a:t>
            </a: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, </a:t>
            </a:r>
            <a:r>
              <a:rPr lang="en-IN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Tasgaon</a:t>
            </a:r>
            <a:endParaRPr lang="en-IN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I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   DEPARTMENT OF HISTORY</a:t>
            </a:r>
          </a:p>
          <a:p>
            <a:pPr lvl="0" algn="ctr"/>
            <a:r>
              <a:rPr lang="en-IN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F</a:t>
            </a:r>
            <a:r>
              <a:rPr lang="en-IN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.Y</a:t>
            </a:r>
            <a:r>
              <a:rPr lang="en-I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. B.A.</a:t>
            </a:r>
          </a:p>
          <a:p>
            <a:pPr lvl="0" algn="ctr"/>
            <a:endParaRPr lang="en-I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endParaRPr lang="en-I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I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Paper No. </a:t>
            </a:r>
          </a:p>
          <a:p>
            <a:pPr lvl="0" algn="ctr"/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Rise of the Maratha Power  </a:t>
            </a:r>
            <a:endParaRPr lang="en-IN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Topic</a:t>
            </a:r>
          </a:p>
          <a:p>
            <a:pPr lvl="0" algn="ctr"/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Contribution of 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Shahaji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Bhosale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in rising of Maratha Power</a:t>
            </a:r>
          </a:p>
          <a:p>
            <a:pPr lvl="0" algn="ctr"/>
            <a:r>
              <a:rPr lang="e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 </a:t>
            </a:r>
            <a:endParaRPr lang="en-I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By </a:t>
            </a:r>
          </a:p>
          <a:p>
            <a:pPr lvl="0" algn="ctr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Dr. H.D.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Nadaf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  <a:p>
            <a:pPr lvl="0" algn="ctr"/>
            <a:r>
              <a:rPr lang="en-I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Head,</a:t>
            </a:r>
          </a:p>
          <a:p>
            <a:pPr lvl="0" algn="ctr"/>
            <a:r>
              <a:rPr lang="en-I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Department of History</a:t>
            </a:r>
          </a:p>
          <a:p>
            <a:pPr lvl="0" algn="ctr"/>
            <a:r>
              <a:rPr lang="en-IN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2018-2019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4751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Shahaji_Bhos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096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437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33400"/>
            <a:ext cx="68462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दक्षिणेत मराठी सत्तेचा उदय 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दख्खन मधील सुलतानशाह्या व मराठा सरदार: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मालोजी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विठोजी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शहाजी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शहाजीचा उत्कर्ष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मलिक अंबरचे कर्तुत्व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mr-IN" sz="3200" dirty="0" smtClean="0">
                <a:latin typeface="Kokila" pitchFamily="34" charset="0"/>
                <a:cs typeface="Kokila" pitchFamily="34" charset="0"/>
              </a:rPr>
              <a:t>भातवडीची लढाई </a:t>
            </a:r>
          </a:p>
        </p:txBody>
      </p:sp>
    </p:spTree>
    <p:extLst>
      <p:ext uri="{BB962C8B-B14F-4D97-AF65-F5344CB8AC3E}">
        <p14:creationId xmlns:p14="http://schemas.microsoft.com/office/powerpoint/2010/main" val="206338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6400" y="228600"/>
            <a:ext cx="5267325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6019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800" dirty="0" smtClean="0">
                <a:latin typeface="Kokila" pitchFamily="34" charset="0"/>
                <a:cs typeface="Kokila" pitchFamily="34" charset="0"/>
              </a:rPr>
              <a:t>मलिक अंबर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159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शहाजीची स्वतंत्र वृत्ती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शहाजीचा स्वतंत्र लढा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शहाजीकडून निजामशाही वाचवण्याचा  प्रयत्न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आदिलशाही जहागीर व शहाजी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कार्नाटकातीलसंघर्ष व वारसा </a:t>
            </a:r>
          </a:p>
        </p:txBody>
      </p:sp>
    </p:spTree>
    <p:extLst>
      <p:ext uri="{BB962C8B-B14F-4D97-AF65-F5344CB8AC3E}">
        <p14:creationId xmlns:p14="http://schemas.microsoft.com/office/powerpoint/2010/main" val="154614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9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0"/>
            <a:ext cx="6096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पुणे जहागीर व वारसा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शिवाजीस शहाजीची मदत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बेंगलोर जहागीर व शहाजी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आदिलशाही दरबार व शहाजीस अटक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हिंदू नायकांना एकत्र करण्याचा प्रयत्न </a:t>
            </a:r>
          </a:p>
          <a:p>
            <a:pPr marL="285750" lvl="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mr-IN" sz="3200" dirty="0">
                <a:solidFill>
                  <a:prstClr val="black"/>
                </a:solidFill>
                <a:latin typeface="Kokila" pitchFamily="34" charset="0"/>
                <a:cs typeface="Kokila" pitchFamily="34" charset="0"/>
              </a:rPr>
              <a:t>शेवट </a:t>
            </a:r>
          </a:p>
        </p:txBody>
      </p:sp>
    </p:spTree>
    <p:extLst>
      <p:ext uri="{BB962C8B-B14F-4D97-AF65-F5344CB8AC3E}">
        <p14:creationId xmlns:p14="http://schemas.microsoft.com/office/powerpoint/2010/main" val="422792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09800"/>
            <a:ext cx="4419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Thank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You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3" name="Picture 2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9034"/>
            <a:ext cx="3048000" cy="1078966"/>
          </a:xfrm>
          <a:prstGeom prst="rect">
            <a:avLst/>
          </a:prstGeom>
          <a:noFill/>
        </p:spPr>
      </p:pic>
      <p:pic>
        <p:nvPicPr>
          <p:cNvPr id="4" name="Picture 3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649556"/>
            <a:ext cx="2971800" cy="1208444"/>
          </a:xfrm>
          <a:prstGeom prst="rect">
            <a:avLst/>
          </a:prstGeom>
          <a:noFill/>
        </p:spPr>
      </p:pic>
      <p:pic>
        <p:nvPicPr>
          <p:cNvPr id="5" name="Picture 4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574029"/>
            <a:ext cx="3276600" cy="12839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5475" y="2209800"/>
            <a:ext cx="4419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Thank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You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7" name="Picture 6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" y="5779034"/>
            <a:ext cx="3048000" cy="1078966"/>
          </a:xfrm>
          <a:prstGeom prst="rect">
            <a:avLst/>
          </a:prstGeom>
          <a:noFill/>
        </p:spPr>
      </p:pic>
      <p:pic>
        <p:nvPicPr>
          <p:cNvPr id="8" name="Picture 7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875" y="5649556"/>
            <a:ext cx="2971800" cy="1208444"/>
          </a:xfrm>
          <a:prstGeom prst="rect">
            <a:avLst/>
          </a:prstGeom>
          <a:noFill/>
        </p:spPr>
      </p:pic>
      <p:pic>
        <p:nvPicPr>
          <p:cNvPr id="9" name="Picture 8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675" y="5574029"/>
            <a:ext cx="3276600" cy="1283971"/>
          </a:xfrm>
          <a:prstGeom prst="rect">
            <a:avLst/>
          </a:prstGeom>
          <a:noFill/>
        </p:spPr>
      </p:pic>
      <p:pic>
        <p:nvPicPr>
          <p:cNvPr id="10" name="Picture 9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" y="5779033"/>
            <a:ext cx="3048000" cy="1078966"/>
          </a:xfrm>
          <a:prstGeom prst="rect">
            <a:avLst/>
          </a:prstGeom>
          <a:noFill/>
        </p:spPr>
      </p:pic>
      <p:pic>
        <p:nvPicPr>
          <p:cNvPr id="11" name="Picture 10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875" y="5649555"/>
            <a:ext cx="2971800" cy="1208444"/>
          </a:xfrm>
          <a:prstGeom prst="rect">
            <a:avLst/>
          </a:prstGeom>
          <a:noFill/>
        </p:spPr>
      </p:pic>
      <p:pic>
        <p:nvPicPr>
          <p:cNvPr id="12" name="Picture 11" descr="C:\Users\windows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675" y="5574028"/>
            <a:ext cx="3276600" cy="1283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78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2006-08-16T00:00:00Z</dcterms:created>
  <dcterms:modified xsi:type="dcterms:W3CDTF">2019-11-23T00:19:34Z</dcterms:modified>
</cp:coreProperties>
</file>