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71" r:id="rId2"/>
    <p:sldId id="256" r:id="rId3"/>
    <p:sldId id="257" r:id="rId4"/>
    <p:sldId id="258" r:id="rId5"/>
    <p:sldId id="259" r:id="rId6"/>
    <p:sldId id="260" r:id="rId7"/>
    <p:sldId id="261" r:id="rId8"/>
    <p:sldId id="263" r:id="rId9"/>
    <p:sldId id="264" r:id="rId10"/>
    <p:sldId id="265" r:id="rId11"/>
    <p:sldId id="266" r:id="rId12"/>
    <p:sldId id="267" r:id="rId13"/>
    <p:sldId id="268" r:id="rId14"/>
    <p:sldId id="272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11/23/2019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11/23/2019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prospects.ac.uk/job-profiles/archaeologist" TargetMode="External"/><Relationship Id="rId3" Type="http://schemas.openxmlformats.org/officeDocument/2006/relationships/hyperlink" Target="https://www.prospects.ac.uk/job-profiles/historic-buildings-inspector-conservation-officer" TargetMode="External"/><Relationship Id="rId7" Type="http://schemas.openxmlformats.org/officeDocument/2006/relationships/hyperlink" Target="https://www.prospects.ac.uk/job-profiles/academic-librarian" TargetMode="External"/><Relationship Id="rId2" Type="http://schemas.openxmlformats.org/officeDocument/2006/relationships/hyperlink" Target="https://www.prospects.ac.uk/job-profiles/heritage-manager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www.prospects.ac.uk/job-profiles/museum-gallery-exhibitions-officer" TargetMode="External"/><Relationship Id="rId5" Type="http://schemas.openxmlformats.org/officeDocument/2006/relationships/hyperlink" Target="https://www.prospects.ac.uk/job-profiles/museum-gallery-curator" TargetMode="External"/><Relationship Id="rId10" Type="http://schemas.openxmlformats.org/officeDocument/2006/relationships/hyperlink" Target="https://www.prospects.ac.uk/job-profiles/web-content-manager" TargetMode="External"/><Relationship Id="rId4" Type="http://schemas.openxmlformats.org/officeDocument/2006/relationships/hyperlink" Target="https://www.prospects.ac.uk/job-profiles/museum-education-officer" TargetMode="External"/><Relationship Id="rId9" Type="http://schemas.openxmlformats.org/officeDocument/2006/relationships/hyperlink" Target="https://www.prospects.ac.uk/job-profiles/archivist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civilserviceindia.com/Indian-Defence-Accounts-Service.html" TargetMode="External"/><Relationship Id="rId3" Type="http://schemas.openxmlformats.org/officeDocument/2006/relationships/hyperlink" Target="https://www.civilserviceindia.com/India-Foreign-Service.html" TargetMode="External"/><Relationship Id="rId7" Type="http://schemas.openxmlformats.org/officeDocument/2006/relationships/hyperlink" Target="https://www.civilserviceindia.com/Indian-Customs-and-Central-Excise-Service.html" TargetMode="External"/><Relationship Id="rId2" Type="http://schemas.openxmlformats.org/officeDocument/2006/relationships/hyperlink" Target="https://www.civilserviceindia.com/Indian-Administrative-Service.html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www.civilserviceindia.com/Indian-Audit-and-Accounts-Service.html" TargetMode="External"/><Relationship Id="rId5" Type="http://schemas.openxmlformats.org/officeDocument/2006/relationships/hyperlink" Target="https://www.civilserviceindia.com/Indian-P-&amp;-T-Accounts-&amp;-Finance-Service.html" TargetMode="External"/><Relationship Id="rId10" Type="http://schemas.openxmlformats.org/officeDocument/2006/relationships/hyperlink" Target="https://www.civilserviceindia.com/Indian-Ordnance-Factories-Service.html" TargetMode="External"/><Relationship Id="rId4" Type="http://schemas.openxmlformats.org/officeDocument/2006/relationships/hyperlink" Target="https://www.civilserviceindia.com/Indian-Police-Service.html" TargetMode="External"/><Relationship Id="rId9" Type="http://schemas.openxmlformats.org/officeDocument/2006/relationships/hyperlink" Target="https://www.civilserviceindia.com/Indian-Revenue-Service.html" TargetMode="Externa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civilserviceindia.com/Indian-Defence-Estates-Service.html" TargetMode="External"/><Relationship Id="rId3" Type="http://schemas.openxmlformats.org/officeDocument/2006/relationships/hyperlink" Target="https://www.civilserviceindia.com/Indian-Civil-Accounts-Service.html" TargetMode="External"/><Relationship Id="rId7" Type="http://schemas.openxmlformats.org/officeDocument/2006/relationships/hyperlink" Target="https://www.civilserviceindia.com/Railway-Protection-Force.html" TargetMode="External"/><Relationship Id="rId2" Type="http://schemas.openxmlformats.org/officeDocument/2006/relationships/hyperlink" Target="https://www.civilserviceindia.com/Indian-Postal-Service.html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www.civilserviceindia.com/Indian-Railway-Personnel-Service.html" TargetMode="External"/><Relationship Id="rId5" Type="http://schemas.openxmlformats.org/officeDocument/2006/relationships/hyperlink" Target="https://www.civilserviceindia.com/Indian-Railway-Accounts-Service.html" TargetMode="External"/><Relationship Id="rId10" Type="http://schemas.openxmlformats.org/officeDocument/2006/relationships/hyperlink" Target="https://www.civilserviceindia.com/indian-corporate-law-service.html" TargetMode="External"/><Relationship Id="rId4" Type="http://schemas.openxmlformats.org/officeDocument/2006/relationships/hyperlink" Target="https://www.civilserviceindia.com/Indian-Railway-Traffic-Service.html" TargetMode="External"/><Relationship Id="rId9" Type="http://schemas.openxmlformats.org/officeDocument/2006/relationships/hyperlink" Target="https://www.civilserviceindia.com/Indian-Information-Service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-187374"/>
            <a:ext cx="8153400" cy="69557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endParaRPr lang="en-US" sz="1400" dirty="0" smtClean="0">
              <a:solidFill>
                <a:srgbClr val="7030A0"/>
              </a:solidFill>
              <a:latin typeface="Georgia"/>
            </a:endParaRPr>
          </a:p>
          <a:p>
            <a:pPr lvl="0" algn="ctr"/>
            <a:endParaRPr lang="en-US" sz="1400" dirty="0">
              <a:solidFill>
                <a:srgbClr val="7030A0"/>
              </a:solidFill>
              <a:latin typeface="Georgia"/>
            </a:endParaRPr>
          </a:p>
          <a:p>
            <a:pPr lvl="0" algn="ctr"/>
            <a:r>
              <a:rPr lang="en-US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Georgia"/>
              </a:rPr>
              <a:t>“</a:t>
            </a:r>
            <a:r>
              <a:rPr lang="en-US" sz="14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/>
              </a:rPr>
              <a:t>Dissemination of Education for Knowledge, Science and Culture”</a:t>
            </a:r>
          </a:p>
          <a:p>
            <a:pPr lvl="0" algn="ctr"/>
            <a:r>
              <a:rPr lang="en-US" sz="14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/>
              </a:rPr>
              <a:t>				-</a:t>
            </a:r>
            <a:r>
              <a:rPr lang="en-US" sz="1400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/>
              </a:rPr>
              <a:t>Shikshanmaharshi</a:t>
            </a:r>
            <a:r>
              <a:rPr lang="en-US" sz="14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/>
              </a:rPr>
              <a:t> Dr. </a:t>
            </a:r>
            <a:r>
              <a:rPr lang="en-US" sz="1400" dirty="0" err="1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/>
              </a:rPr>
              <a:t>Bapuji</a:t>
            </a:r>
            <a:r>
              <a:rPr lang="en-US" sz="14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/>
              </a:rPr>
              <a:t> </a:t>
            </a:r>
            <a:r>
              <a:rPr lang="en-US" sz="1400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/>
              </a:rPr>
              <a:t>Salunkhe</a:t>
            </a:r>
            <a:endParaRPr lang="en-US" sz="1400" dirty="0" smtClean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/>
            </a:endParaRPr>
          </a:p>
          <a:p>
            <a:pPr lvl="0" algn="ctr"/>
            <a:endParaRPr lang="en-US" sz="1400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/>
            </a:endParaRPr>
          </a:p>
          <a:p>
            <a:pPr lvl="0" algn="ctr"/>
            <a:r>
              <a:rPr lang="en-IN" sz="1600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/>
              </a:rPr>
              <a:t>Shri</a:t>
            </a:r>
            <a:r>
              <a:rPr lang="en-IN" sz="16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/>
              </a:rPr>
              <a:t> </a:t>
            </a:r>
            <a:r>
              <a:rPr 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/>
              </a:rPr>
              <a:t>Swami </a:t>
            </a:r>
            <a:r>
              <a:rPr lang="en-US" sz="1600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/>
              </a:rPr>
              <a:t>Vivekanand</a:t>
            </a:r>
            <a:r>
              <a:rPr 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/>
              </a:rPr>
              <a:t> </a:t>
            </a:r>
            <a:r>
              <a:rPr lang="en-US" sz="1600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/>
              </a:rPr>
              <a:t>Shikshan</a:t>
            </a:r>
            <a:r>
              <a:rPr 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/>
              </a:rPr>
              <a:t> </a:t>
            </a:r>
            <a:r>
              <a:rPr lang="en-US" sz="1600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/>
              </a:rPr>
              <a:t>Sanstha</a:t>
            </a:r>
            <a:r>
              <a:rPr 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/>
              </a:rPr>
              <a:t>, Kolhapur </a:t>
            </a:r>
            <a:r>
              <a:rPr lang="en-US" sz="1600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/>
              </a:rPr>
              <a:t>Sanchlit</a:t>
            </a:r>
            <a:endParaRPr lang="en-US" sz="1600" dirty="0" smtClean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/>
            </a:endParaRPr>
          </a:p>
          <a:p>
            <a:pPr lvl="0" algn="ctr"/>
            <a:endParaRPr lang="en-US" sz="1400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/>
            </a:endParaRPr>
          </a:p>
          <a:p>
            <a:pPr lvl="0" algn="ctr"/>
            <a:r>
              <a:rPr lang="en-IN" sz="2400" b="1" dirty="0" err="1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/>
              </a:rPr>
              <a:t>Padmabhushan</a:t>
            </a:r>
            <a:r>
              <a:rPr lang="en-IN" sz="24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/>
              </a:rPr>
              <a:t> </a:t>
            </a:r>
            <a:r>
              <a:rPr lang="en-IN" sz="2400" b="1" dirty="0" err="1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/>
              </a:rPr>
              <a:t>Dr.Vasantraodada</a:t>
            </a:r>
            <a:r>
              <a:rPr lang="en-IN" sz="24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/>
              </a:rPr>
              <a:t> </a:t>
            </a:r>
            <a:r>
              <a:rPr lang="en-IN" sz="2400" b="1" dirty="0" err="1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/>
              </a:rPr>
              <a:t>Patil</a:t>
            </a:r>
            <a:r>
              <a:rPr lang="en-IN" sz="24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/>
              </a:rPr>
              <a:t> </a:t>
            </a:r>
            <a:r>
              <a:rPr lang="en-IN" sz="2400" b="1" dirty="0" err="1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/>
              </a:rPr>
              <a:t>Mahavidyalaya</a:t>
            </a:r>
            <a:r>
              <a:rPr lang="en-IN" sz="24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/>
              </a:rPr>
              <a:t>, </a:t>
            </a:r>
            <a:r>
              <a:rPr lang="en-IN" sz="2400" b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/>
              </a:rPr>
              <a:t>Tasgaon</a:t>
            </a:r>
            <a:endParaRPr lang="en-IN" sz="2400" b="1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/>
            </a:endParaRPr>
          </a:p>
          <a:p>
            <a:pPr lvl="0" algn="ctr"/>
            <a:endParaRPr lang="en-US" sz="2400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/>
            </a:endParaRPr>
          </a:p>
          <a:p>
            <a:pPr lvl="0" algn="ctr"/>
            <a:r>
              <a:rPr lang="en-IN" sz="16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/>
              </a:rPr>
              <a:t>    DEPARTMENT OF HISTORY</a:t>
            </a:r>
          </a:p>
          <a:p>
            <a:pPr lvl="0" algn="ctr"/>
            <a:r>
              <a:rPr lang="en-IN" sz="16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/>
              </a:rPr>
              <a:t>T</a:t>
            </a:r>
            <a:r>
              <a:rPr lang="en-IN" sz="16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/>
              </a:rPr>
              <a:t>.Y</a:t>
            </a:r>
            <a:r>
              <a:rPr lang="en-IN" sz="16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/>
              </a:rPr>
              <a:t>. B.A.</a:t>
            </a:r>
          </a:p>
          <a:p>
            <a:pPr lvl="0" algn="ctr"/>
            <a:endParaRPr lang="en-IN" sz="14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/>
            </a:endParaRPr>
          </a:p>
          <a:p>
            <a:pPr lvl="0" algn="ctr"/>
            <a:endParaRPr lang="en-IN" sz="14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/>
            </a:endParaRPr>
          </a:p>
          <a:p>
            <a:pPr lvl="0" algn="ctr"/>
            <a:r>
              <a:rPr lang="en-IN" sz="14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/>
              </a:rPr>
              <a:t>Paper No.  XI</a:t>
            </a:r>
          </a:p>
          <a:p>
            <a:pPr lvl="0" algn="ctr"/>
            <a:r>
              <a:rPr lang="en-IN" sz="20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/>
              </a:rPr>
              <a:t>Application of History Writing </a:t>
            </a:r>
            <a:endParaRPr lang="en-IN" sz="1600" b="1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/>
            </a:endParaRPr>
          </a:p>
          <a:p>
            <a:pPr lvl="0" algn="ctr"/>
            <a:r>
              <a:rPr lang="en-IN" sz="24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/>
              </a:rPr>
              <a:t> </a:t>
            </a:r>
            <a:r>
              <a:rPr lang="en-IN" sz="14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/>
              </a:rPr>
              <a:t>Topic</a:t>
            </a:r>
          </a:p>
          <a:p>
            <a:pPr lvl="0" algn="ctr"/>
            <a:r>
              <a:rPr lang="en-IN" sz="20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/>
              </a:rPr>
              <a:t>Job opportunities in of History Subject </a:t>
            </a:r>
            <a:endParaRPr lang="en-IN" sz="1600" b="1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/>
            </a:endParaRPr>
          </a:p>
          <a:p>
            <a:pPr lvl="0" algn="ctr"/>
            <a:r>
              <a:rPr lang="en-IN" sz="20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/>
              </a:rPr>
              <a:t> </a:t>
            </a:r>
          </a:p>
          <a:p>
            <a:pPr lvl="0" algn="ctr"/>
            <a:r>
              <a:rPr lang="en-US" sz="16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/>
              </a:rPr>
              <a:t>By </a:t>
            </a:r>
          </a:p>
          <a:p>
            <a:pPr lvl="0" algn="ctr"/>
            <a:endParaRPr lang="en-US" sz="24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/>
            </a:endParaRPr>
          </a:p>
          <a:p>
            <a:pPr lvl="0" algn="ctr"/>
            <a:r>
              <a:rPr lang="en-US" sz="20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/>
              </a:rPr>
              <a:t>Dr. H.D. </a:t>
            </a:r>
            <a:r>
              <a:rPr lang="en-US" sz="2000" b="1" dirty="0" err="1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/>
              </a:rPr>
              <a:t>Nadaf</a:t>
            </a:r>
            <a:endParaRPr lang="en-US" sz="20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/>
            </a:endParaRPr>
          </a:p>
          <a:p>
            <a:pPr lvl="0" algn="ctr"/>
            <a:r>
              <a:rPr lang="en-IN" sz="20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/>
              </a:rPr>
              <a:t>Head,</a:t>
            </a:r>
          </a:p>
          <a:p>
            <a:pPr lvl="0" algn="ctr"/>
            <a:r>
              <a:rPr lang="en-IN" sz="20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/>
              </a:rPr>
              <a:t>Department of History</a:t>
            </a:r>
          </a:p>
          <a:p>
            <a:pPr lvl="0" algn="ctr"/>
            <a:r>
              <a:rPr lang="en-IN" sz="16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/>
              </a:rPr>
              <a:t>2018-2019</a:t>
            </a:r>
            <a:endParaRPr lang="en-US" sz="1600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20832909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43000" y="1033729"/>
            <a:ext cx="5715000" cy="36358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/>
                <a:cs typeface="Times New Roman" pitchFamily="18" charset="0"/>
              </a:rPr>
              <a:t>Group - B </a:t>
            </a:r>
            <a:r>
              <a:rPr lang="en-GB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/>
                <a:cs typeface="Times New Roman" pitchFamily="18" charset="0"/>
              </a:rPr>
              <a:t>Services:</a:t>
            </a:r>
            <a:endParaRPr lang="en-GB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en-GB" dirty="0" err="1">
                <a:solidFill>
                  <a:srgbClr val="C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Mpsc</a:t>
            </a:r>
            <a:r>
              <a:rPr lang="en-GB" dirty="0">
                <a:solidFill>
                  <a:srgbClr val="C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Deputy Collector, Group A – DCA</a:t>
            </a:r>
            <a:endParaRPr lang="en-GB" dirty="0">
              <a:solidFill>
                <a:srgbClr val="C00000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en-GB" dirty="0">
                <a:solidFill>
                  <a:srgbClr val="C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Deputy Superintendent Of Police /Assistant Commissioner Of Police, Group A – ACP</a:t>
            </a:r>
            <a:endParaRPr lang="en-GB" dirty="0">
              <a:solidFill>
                <a:srgbClr val="C00000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en-GB" dirty="0">
                <a:solidFill>
                  <a:srgbClr val="C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Assistant Commissioner Of Sales Tax, Group A – ASC</a:t>
            </a:r>
            <a:endParaRPr lang="en-GB" dirty="0">
              <a:solidFill>
                <a:srgbClr val="C00000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en-GB" dirty="0">
                <a:solidFill>
                  <a:srgbClr val="C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Deputy Chief Executive Officer / Block Development Officer, Group A – DCE</a:t>
            </a:r>
            <a:endParaRPr lang="en-GB" dirty="0">
              <a:solidFill>
                <a:srgbClr val="C00000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en-GB" dirty="0">
                <a:solidFill>
                  <a:srgbClr val="C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Assistant Director, Maharashtra Finance And Account </a:t>
            </a:r>
            <a:r>
              <a:rPr lang="en-GB" dirty="0" smtClean="0">
                <a:solidFill>
                  <a:srgbClr val="C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Service</a:t>
            </a:r>
            <a:endParaRPr lang="en-GB" dirty="0">
              <a:solidFill>
                <a:srgbClr val="C00000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63421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66800" y="991666"/>
            <a:ext cx="5791200" cy="44730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lnSpc>
                <a:spcPct val="150000"/>
              </a:lnSpc>
              <a:spcAft>
                <a:spcPts val="1000"/>
              </a:spcAft>
              <a:buSzPts val="1000"/>
              <a:buFont typeface="Arial" pitchFamily="34" charset="0"/>
              <a:buChar char="•"/>
              <a:tabLst>
                <a:tab pos="457200" algn="l"/>
              </a:tabLst>
            </a:pPr>
            <a:r>
              <a:rPr lang="en-GB" dirty="0">
                <a:solidFill>
                  <a:srgbClr val="C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Group A – MFA</a:t>
            </a:r>
            <a:endParaRPr lang="en-GB" dirty="0">
              <a:solidFill>
                <a:srgbClr val="C00000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285750" lvl="0" indent="-285750">
              <a:lnSpc>
                <a:spcPct val="150000"/>
              </a:lnSpc>
              <a:spcAft>
                <a:spcPts val="1000"/>
              </a:spcAft>
              <a:buSzPts val="1000"/>
              <a:buFont typeface="Arial" pitchFamily="34" charset="0"/>
              <a:buChar char="•"/>
              <a:tabLst>
                <a:tab pos="457200" algn="l"/>
              </a:tabLst>
            </a:pPr>
            <a:r>
              <a:rPr lang="en-GB" dirty="0">
                <a:solidFill>
                  <a:srgbClr val="C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Chief Officer, Municipal Corporation Municipal </a:t>
            </a:r>
            <a:r>
              <a:rPr lang="en-GB" dirty="0" err="1">
                <a:solidFill>
                  <a:srgbClr val="C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Parishad</a:t>
            </a:r>
            <a:r>
              <a:rPr lang="en-GB" dirty="0">
                <a:solidFill>
                  <a:srgbClr val="C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, Group A – COA</a:t>
            </a:r>
            <a:endParaRPr lang="en-GB" dirty="0">
              <a:solidFill>
                <a:srgbClr val="C00000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285750" lvl="0" indent="-285750">
              <a:lnSpc>
                <a:spcPct val="150000"/>
              </a:lnSpc>
              <a:spcAft>
                <a:spcPts val="1000"/>
              </a:spcAft>
              <a:buSzPts val="1000"/>
              <a:buFont typeface="Arial" pitchFamily="34" charset="0"/>
              <a:buChar char="•"/>
              <a:tabLst>
                <a:tab pos="457200" algn="l"/>
              </a:tabLst>
            </a:pPr>
            <a:r>
              <a:rPr lang="en-GB" dirty="0">
                <a:solidFill>
                  <a:srgbClr val="C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Superintendent Of State Excise, Group A – SSE</a:t>
            </a:r>
            <a:endParaRPr lang="en-GB" dirty="0">
              <a:solidFill>
                <a:srgbClr val="C00000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285750" lvl="0" indent="-285750">
              <a:lnSpc>
                <a:spcPct val="150000"/>
              </a:lnSpc>
              <a:spcAft>
                <a:spcPts val="1000"/>
              </a:spcAft>
              <a:buSzPts val="1000"/>
              <a:buFont typeface="Arial" pitchFamily="34" charset="0"/>
              <a:buChar char="•"/>
              <a:tabLst>
                <a:tab pos="457200" algn="l"/>
              </a:tabLst>
            </a:pPr>
            <a:r>
              <a:rPr lang="en-GB" dirty="0">
                <a:solidFill>
                  <a:srgbClr val="C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Education Officer, Maharashtra Education Service, (Administration    Branch) Group A – EOB</a:t>
            </a:r>
            <a:endParaRPr lang="en-GB" dirty="0">
              <a:solidFill>
                <a:srgbClr val="C00000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285750" lvl="0" indent="-285750">
              <a:lnSpc>
                <a:spcPct val="150000"/>
              </a:lnSpc>
              <a:spcAft>
                <a:spcPts val="1000"/>
              </a:spcAft>
              <a:buSzPts val="1000"/>
              <a:buFont typeface="Arial" pitchFamily="34" charset="0"/>
              <a:buChar char="•"/>
              <a:tabLst>
                <a:tab pos="457200" algn="l"/>
              </a:tabLst>
            </a:pPr>
            <a:r>
              <a:rPr lang="en-GB" dirty="0" err="1">
                <a:solidFill>
                  <a:srgbClr val="C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Tahsildar</a:t>
            </a:r>
            <a:r>
              <a:rPr lang="en-GB" dirty="0">
                <a:solidFill>
                  <a:srgbClr val="C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, Group A – TAH</a:t>
            </a:r>
            <a:endParaRPr lang="en-GB" dirty="0">
              <a:solidFill>
                <a:srgbClr val="C00000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285750" lvl="0" indent="-285750">
              <a:lnSpc>
                <a:spcPct val="150000"/>
              </a:lnSpc>
              <a:spcAft>
                <a:spcPts val="1000"/>
              </a:spcAft>
              <a:buSzPts val="1000"/>
              <a:buFont typeface="Arial" pitchFamily="34" charset="0"/>
              <a:buChar char="•"/>
              <a:tabLst>
                <a:tab pos="457200" algn="l"/>
              </a:tabLst>
            </a:pPr>
            <a:r>
              <a:rPr lang="en-GB" dirty="0">
                <a:solidFill>
                  <a:srgbClr val="C0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Assistant Director, Skill Development, Employment And Entrepreneurship, Group A</a:t>
            </a:r>
            <a:endParaRPr lang="en-GB" dirty="0">
              <a:solidFill>
                <a:srgbClr val="C00000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32148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52500" y="914400"/>
            <a:ext cx="2667000" cy="5005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</a:rPr>
              <a:t>Teaching </a:t>
            </a:r>
            <a:r>
              <a:rPr lang="en-GB" sz="20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</a:rPr>
              <a:t>and Academic Field</a:t>
            </a:r>
            <a:r>
              <a:rPr lang="en-GB" sz="20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</a:rPr>
              <a:t>:</a:t>
            </a:r>
          </a:p>
          <a:p>
            <a:pPr marL="285750" indent="-285750">
              <a:lnSpc>
                <a:spcPct val="115000"/>
              </a:lnSpc>
              <a:spcAft>
                <a:spcPts val="1000"/>
              </a:spcAft>
              <a:buFont typeface="Arial" pitchFamily="34" charset="0"/>
              <a:buChar char="•"/>
            </a:pPr>
            <a:r>
              <a:rPr lang="en-GB" dirty="0">
                <a:solidFill>
                  <a:srgbClr val="C00000"/>
                </a:solidFill>
                <a:latin typeface="Times New Roman"/>
                <a:ea typeface="Calibri"/>
                <a:cs typeface="Mangal"/>
              </a:rPr>
              <a:t>Primary Teacher</a:t>
            </a:r>
            <a:endParaRPr lang="en-GB" dirty="0">
              <a:solidFill>
                <a:srgbClr val="C00000"/>
              </a:solidFill>
              <a:ea typeface="Calibri"/>
              <a:cs typeface="Mangal"/>
            </a:endParaRPr>
          </a:p>
          <a:p>
            <a:pPr marL="285750" indent="-285750">
              <a:lnSpc>
                <a:spcPct val="115000"/>
              </a:lnSpc>
              <a:spcAft>
                <a:spcPts val="1000"/>
              </a:spcAft>
              <a:buFont typeface="Arial" pitchFamily="34" charset="0"/>
              <a:buChar char="•"/>
            </a:pPr>
            <a:r>
              <a:rPr lang="en-GB" dirty="0">
                <a:solidFill>
                  <a:srgbClr val="C00000"/>
                </a:solidFill>
                <a:latin typeface="Times New Roman"/>
                <a:ea typeface="Calibri"/>
                <a:cs typeface="Mangal"/>
              </a:rPr>
              <a:t>Teacher</a:t>
            </a:r>
            <a:endParaRPr lang="en-GB" dirty="0">
              <a:solidFill>
                <a:srgbClr val="C00000"/>
              </a:solidFill>
              <a:ea typeface="Calibri"/>
              <a:cs typeface="Mangal"/>
            </a:endParaRPr>
          </a:p>
          <a:p>
            <a:pPr marL="285750" indent="-285750">
              <a:lnSpc>
                <a:spcPct val="115000"/>
              </a:lnSpc>
              <a:spcAft>
                <a:spcPts val="1000"/>
              </a:spcAft>
              <a:buFont typeface="Arial" pitchFamily="34" charset="0"/>
              <a:buChar char="•"/>
            </a:pPr>
            <a:r>
              <a:rPr lang="en-GB" dirty="0">
                <a:solidFill>
                  <a:srgbClr val="C00000"/>
                </a:solidFill>
                <a:latin typeface="Times New Roman"/>
                <a:ea typeface="Calibri"/>
                <a:cs typeface="Mangal"/>
              </a:rPr>
              <a:t>Assistant Professor</a:t>
            </a:r>
            <a:endParaRPr lang="en-GB" dirty="0">
              <a:solidFill>
                <a:srgbClr val="C00000"/>
              </a:solidFill>
              <a:ea typeface="Calibri"/>
              <a:cs typeface="Mangal"/>
            </a:endParaRPr>
          </a:p>
          <a:p>
            <a:pPr marL="285750" indent="-285750">
              <a:lnSpc>
                <a:spcPct val="115000"/>
              </a:lnSpc>
              <a:spcAft>
                <a:spcPts val="1000"/>
              </a:spcAft>
              <a:buFont typeface="Arial" pitchFamily="34" charset="0"/>
              <a:buChar char="•"/>
            </a:pPr>
            <a:r>
              <a:rPr lang="en-GB" dirty="0">
                <a:solidFill>
                  <a:srgbClr val="C00000"/>
                </a:solidFill>
                <a:latin typeface="Times New Roman"/>
                <a:ea typeface="Calibri"/>
                <a:cs typeface="Mangal"/>
              </a:rPr>
              <a:t>Associate Professor</a:t>
            </a:r>
            <a:endParaRPr lang="en-GB" dirty="0">
              <a:solidFill>
                <a:srgbClr val="C00000"/>
              </a:solidFill>
              <a:ea typeface="Calibri"/>
              <a:cs typeface="Mangal"/>
            </a:endParaRPr>
          </a:p>
          <a:p>
            <a:pPr marL="285750" indent="-285750">
              <a:lnSpc>
                <a:spcPct val="115000"/>
              </a:lnSpc>
              <a:spcAft>
                <a:spcPts val="1000"/>
              </a:spcAft>
              <a:buFont typeface="Arial" pitchFamily="34" charset="0"/>
              <a:buChar char="•"/>
            </a:pPr>
            <a:r>
              <a:rPr lang="en-GB" dirty="0">
                <a:solidFill>
                  <a:srgbClr val="C00000"/>
                </a:solidFill>
                <a:latin typeface="Times New Roman"/>
                <a:ea typeface="Calibri"/>
                <a:cs typeface="Mangal"/>
              </a:rPr>
              <a:t>Professor</a:t>
            </a:r>
            <a:endParaRPr lang="en-GB" dirty="0">
              <a:solidFill>
                <a:srgbClr val="C00000"/>
              </a:solidFill>
              <a:ea typeface="Calibri"/>
              <a:cs typeface="Mangal"/>
            </a:endParaRPr>
          </a:p>
          <a:p>
            <a:pPr marL="285750" indent="-285750">
              <a:lnSpc>
                <a:spcPct val="115000"/>
              </a:lnSpc>
              <a:spcAft>
                <a:spcPts val="1000"/>
              </a:spcAft>
              <a:buFont typeface="Arial" pitchFamily="34" charset="0"/>
              <a:buChar char="•"/>
            </a:pPr>
            <a:r>
              <a:rPr lang="en-GB" dirty="0" smtClean="0">
                <a:solidFill>
                  <a:srgbClr val="C00000"/>
                </a:solidFill>
                <a:latin typeface="Times New Roman"/>
                <a:ea typeface="Calibri"/>
                <a:cs typeface="Mangal"/>
              </a:rPr>
              <a:t>Principal</a:t>
            </a:r>
          </a:p>
          <a:p>
            <a:pPr marL="285750" lvl="0" indent="-285750">
              <a:lnSpc>
                <a:spcPct val="115000"/>
              </a:lnSpc>
              <a:spcAft>
                <a:spcPts val="1000"/>
              </a:spcAft>
              <a:buFont typeface="Arial" pitchFamily="34" charset="0"/>
              <a:buChar char="•"/>
            </a:pPr>
            <a:r>
              <a:rPr lang="en-GB" dirty="0">
                <a:solidFill>
                  <a:srgbClr val="C00000"/>
                </a:solidFill>
                <a:latin typeface="Times New Roman"/>
                <a:ea typeface="Calibri"/>
                <a:cs typeface="Mangal"/>
              </a:rPr>
              <a:t>Exam Controller</a:t>
            </a:r>
            <a:endParaRPr lang="en-GB" dirty="0">
              <a:solidFill>
                <a:srgbClr val="C00000"/>
              </a:solidFill>
              <a:ea typeface="Calibri"/>
              <a:cs typeface="Mangal"/>
            </a:endParaRPr>
          </a:p>
          <a:p>
            <a:pPr marL="285750" lvl="0" indent="-285750">
              <a:lnSpc>
                <a:spcPct val="115000"/>
              </a:lnSpc>
              <a:spcAft>
                <a:spcPts val="1000"/>
              </a:spcAft>
              <a:buFont typeface="Arial" pitchFamily="34" charset="0"/>
              <a:buChar char="•"/>
            </a:pPr>
            <a:r>
              <a:rPr lang="en-GB" dirty="0">
                <a:solidFill>
                  <a:srgbClr val="C00000"/>
                </a:solidFill>
                <a:latin typeface="Times New Roman"/>
                <a:ea typeface="Calibri"/>
                <a:cs typeface="Mangal"/>
              </a:rPr>
              <a:t>Director</a:t>
            </a:r>
            <a:endParaRPr lang="en-GB" dirty="0">
              <a:solidFill>
                <a:srgbClr val="C00000"/>
              </a:solidFill>
              <a:ea typeface="Calibri"/>
              <a:cs typeface="Mangal"/>
            </a:endParaRPr>
          </a:p>
          <a:p>
            <a:pPr marL="285750" indent="-285750">
              <a:lnSpc>
                <a:spcPct val="115000"/>
              </a:lnSpc>
              <a:spcAft>
                <a:spcPts val="1000"/>
              </a:spcAft>
              <a:buFont typeface="Arial" pitchFamily="34" charset="0"/>
              <a:buChar char="•"/>
            </a:pPr>
            <a:endParaRPr lang="en-GB" dirty="0">
              <a:solidFill>
                <a:srgbClr val="C00000"/>
              </a:solidFill>
              <a:ea typeface="Calibri"/>
              <a:cs typeface="Mangal"/>
            </a:endParaRPr>
          </a:p>
          <a:p>
            <a:endParaRPr lang="en-GB" dirty="0"/>
          </a:p>
        </p:txBody>
      </p:sp>
      <p:sp>
        <p:nvSpPr>
          <p:cNvPr id="3" name="Rectangle 2"/>
          <p:cNvSpPr/>
          <p:nvPr/>
        </p:nvSpPr>
        <p:spPr>
          <a:xfrm>
            <a:off x="3810000" y="1676400"/>
            <a:ext cx="4572000" cy="3091616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lvl="0" indent="-285750">
              <a:lnSpc>
                <a:spcPct val="115000"/>
              </a:lnSpc>
              <a:spcAft>
                <a:spcPts val="1000"/>
              </a:spcAft>
              <a:buFont typeface="Arial" pitchFamily="34" charset="0"/>
              <a:buChar char="•"/>
            </a:pPr>
            <a:r>
              <a:rPr lang="en-GB" dirty="0" smtClean="0">
                <a:solidFill>
                  <a:srgbClr val="C00000"/>
                </a:solidFill>
                <a:latin typeface="Times New Roman"/>
                <a:ea typeface="Calibri"/>
                <a:cs typeface="Mangal"/>
              </a:rPr>
              <a:t>Deputy </a:t>
            </a:r>
            <a:r>
              <a:rPr lang="en-GB" dirty="0">
                <a:solidFill>
                  <a:srgbClr val="C00000"/>
                </a:solidFill>
                <a:latin typeface="Times New Roman"/>
                <a:ea typeface="Calibri"/>
                <a:cs typeface="Mangal"/>
              </a:rPr>
              <a:t>Director</a:t>
            </a:r>
            <a:endParaRPr lang="en-GB" dirty="0">
              <a:solidFill>
                <a:srgbClr val="C00000"/>
              </a:solidFill>
              <a:ea typeface="Calibri"/>
              <a:cs typeface="Mangal"/>
            </a:endParaRPr>
          </a:p>
          <a:p>
            <a:pPr marL="285750" lvl="0" indent="-285750">
              <a:lnSpc>
                <a:spcPct val="115000"/>
              </a:lnSpc>
              <a:spcAft>
                <a:spcPts val="1000"/>
              </a:spcAft>
              <a:buFont typeface="Arial" pitchFamily="34" charset="0"/>
              <a:buChar char="•"/>
            </a:pPr>
            <a:r>
              <a:rPr lang="en-GB" dirty="0">
                <a:solidFill>
                  <a:srgbClr val="C00000"/>
                </a:solidFill>
                <a:latin typeface="Times New Roman"/>
                <a:ea typeface="Calibri"/>
                <a:cs typeface="Mangal"/>
              </a:rPr>
              <a:t>Coordinator</a:t>
            </a:r>
            <a:endParaRPr lang="en-GB" dirty="0">
              <a:solidFill>
                <a:srgbClr val="C00000"/>
              </a:solidFill>
              <a:ea typeface="Calibri"/>
              <a:cs typeface="Mangal"/>
            </a:endParaRPr>
          </a:p>
          <a:p>
            <a:pPr marL="285750" lvl="0" indent="-285750">
              <a:lnSpc>
                <a:spcPct val="115000"/>
              </a:lnSpc>
              <a:spcAft>
                <a:spcPts val="1000"/>
              </a:spcAft>
              <a:buFont typeface="Arial" pitchFamily="34" charset="0"/>
              <a:buChar char="•"/>
            </a:pPr>
            <a:r>
              <a:rPr lang="en-GB" dirty="0">
                <a:solidFill>
                  <a:srgbClr val="C00000"/>
                </a:solidFill>
                <a:latin typeface="Times New Roman"/>
                <a:ea typeface="Calibri"/>
                <a:cs typeface="Mangal"/>
              </a:rPr>
              <a:t>Course Coordinator</a:t>
            </a:r>
            <a:endParaRPr lang="en-GB" dirty="0">
              <a:solidFill>
                <a:srgbClr val="C00000"/>
              </a:solidFill>
              <a:ea typeface="Calibri"/>
              <a:cs typeface="Mangal"/>
            </a:endParaRPr>
          </a:p>
          <a:p>
            <a:pPr marL="285750" lvl="0" indent="-285750">
              <a:lnSpc>
                <a:spcPct val="115000"/>
              </a:lnSpc>
              <a:spcAft>
                <a:spcPts val="1000"/>
              </a:spcAft>
              <a:buFont typeface="Arial" pitchFamily="34" charset="0"/>
              <a:buChar char="•"/>
            </a:pPr>
            <a:r>
              <a:rPr lang="en-GB" dirty="0">
                <a:solidFill>
                  <a:srgbClr val="C00000"/>
                </a:solidFill>
                <a:latin typeface="Times New Roman"/>
                <a:ea typeface="Calibri"/>
                <a:cs typeface="Mangal"/>
              </a:rPr>
              <a:t>Deputy Registrar</a:t>
            </a:r>
            <a:endParaRPr lang="en-GB" dirty="0">
              <a:solidFill>
                <a:srgbClr val="C00000"/>
              </a:solidFill>
              <a:ea typeface="Calibri"/>
              <a:cs typeface="Mangal"/>
            </a:endParaRPr>
          </a:p>
          <a:p>
            <a:pPr marL="285750" lvl="0" indent="-285750">
              <a:lnSpc>
                <a:spcPct val="115000"/>
              </a:lnSpc>
              <a:spcAft>
                <a:spcPts val="1000"/>
              </a:spcAft>
              <a:buFont typeface="Arial" pitchFamily="34" charset="0"/>
              <a:buChar char="•"/>
            </a:pPr>
            <a:r>
              <a:rPr lang="en-GB" dirty="0" err="1">
                <a:solidFill>
                  <a:srgbClr val="C00000"/>
                </a:solidFill>
                <a:latin typeface="Times New Roman"/>
                <a:ea typeface="Calibri"/>
                <a:cs typeface="Mangal"/>
              </a:rPr>
              <a:t>Imformation</a:t>
            </a:r>
            <a:r>
              <a:rPr lang="en-GB" dirty="0">
                <a:solidFill>
                  <a:srgbClr val="C00000"/>
                </a:solidFill>
                <a:latin typeface="Times New Roman"/>
                <a:ea typeface="Calibri"/>
                <a:cs typeface="Mangal"/>
              </a:rPr>
              <a:t> Officer</a:t>
            </a:r>
            <a:endParaRPr lang="en-GB" dirty="0">
              <a:solidFill>
                <a:srgbClr val="C00000"/>
              </a:solidFill>
              <a:ea typeface="Calibri"/>
              <a:cs typeface="Mangal"/>
            </a:endParaRPr>
          </a:p>
          <a:p>
            <a:pPr marL="285750" lvl="0" indent="-285750">
              <a:lnSpc>
                <a:spcPct val="115000"/>
              </a:lnSpc>
              <a:spcAft>
                <a:spcPts val="1000"/>
              </a:spcAft>
              <a:buFont typeface="Arial" pitchFamily="34" charset="0"/>
              <a:buChar char="•"/>
            </a:pPr>
            <a:r>
              <a:rPr lang="en-GB" dirty="0">
                <a:solidFill>
                  <a:srgbClr val="C00000"/>
                </a:solidFill>
                <a:latin typeface="Times New Roman"/>
                <a:ea typeface="Calibri"/>
                <a:cs typeface="Mangal"/>
              </a:rPr>
              <a:t>Registrar</a:t>
            </a:r>
            <a:endParaRPr lang="en-GB" dirty="0">
              <a:solidFill>
                <a:srgbClr val="C00000"/>
              </a:solidFill>
              <a:ea typeface="Calibri"/>
              <a:cs typeface="Mangal"/>
            </a:endParaRPr>
          </a:p>
          <a:p>
            <a:pPr marL="285750" lvl="0" indent="-285750">
              <a:lnSpc>
                <a:spcPct val="115000"/>
              </a:lnSpc>
              <a:spcAft>
                <a:spcPts val="1000"/>
              </a:spcAft>
              <a:buFont typeface="Arial" pitchFamily="34" charset="0"/>
              <a:buChar char="•"/>
            </a:pPr>
            <a:r>
              <a:rPr lang="en-GB" dirty="0">
                <a:solidFill>
                  <a:srgbClr val="C00000"/>
                </a:solidFill>
                <a:latin typeface="Times New Roman"/>
                <a:ea typeface="Calibri"/>
                <a:cs typeface="Mangal"/>
              </a:rPr>
              <a:t>Vice-Chancellor</a:t>
            </a:r>
            <a:endParaRPr lang="en-GB" dirty="0">
              <a:solidFill>
                <a:srgbClr val="C00000"/>
              </a:solidFill>
              <a:ea typeface="Calibri"/>
              <a:cs typeface="Mangal"/>
            </a:endParaRPr>
          </a:p>
        </p:txBody>
      </p:sp>
    </p:spTree>
    <p:extLst>
      <p:ext uri="{BB962C8B-B14F-4D97-AF65-F5344CB8AC3E}">
        <p14:creationId xmlns:p14="http://schemas.microsoft.com/office/powerpoint/2010/main" val="26323449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" y="838200"/>
            <a:ext cx="3200400" cy="26032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Mangal"/>
              </a:rPr>
              <a:t>Academic Nonteaching Posts</a:t>
            </a:r>
            <a:endParaRPr lang="en-GB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Calibri"/>
              <a:cs typeface="Mangal"/>
            </a:endParaRPr>
          </a:p>
          <a:p>
            <a:pPr marL="285750" indent="-285750">
              <a:lnSpc>
                <a:spcPct val="115000"/>
              </a:lnSpc>
              <a:spcAft>
                <a:spcPts val="1000"/>
              </a:spcAft>
              <a:buFont typeface="Arial" pitchFamily="34" charset="0"/>
              <a:buChar char="•"/>
            </a:pPr>
            <a:r>
              <a:rPr lang="en-GB" dirty="0">
                <a:solidFill>
                  <a:srgbClr val="C00000"/>
                </a:solidFill>
                <a:latin typeface="Times New Roman"/>
                <a:ea typeface="Calibri"/>
                <a:cs typeface="Mangal"/>
              </a:rPr>
              <a:t>Assistant Registrar</a:t>
            </a:r>
            <a:endParaRPr lang="en-GB" dirty="0">
              <a:solidFill>
                <a:srgbClr val="C00000"/>
              </a:solidFill>
              <a:ea typeface="Calibri"/>
              <a:cs typeface="Mangal"/>
            </a:endParaRPr>
          </a:p>
          <a:p>
            <a:pPr marL="285750" indent="-285750">
              <a:lnSpc>
                <a:spcPct val="115000"/>
              </a:lnSpc>
              <a:spcAft>
                <a:spcPts val="1000"/>
              </a:spcAft>
              <a:buFont typeface="Arial" pitchFamily="34" charset="0"/>
              <a:buChar char="•"/>
            </a:pPr>
            <a:r>
              <a:rPr lang="en-GB" dirty="0">
                <a:solidFill>
                  <a:srgbClr val="C00000"/>
                </a:solidFill>
                <a:latin typeface="Times New Roman"/>
                <a:ea typeface="Calibri"/>
                <a:cs typeface="Mangal"/>
              </a:rPr>
              <a:t>Superintendent</a:t>
            </a:r>
            <a:endParaRPr lang="en-GB" dirty="0">
              <a:solidFill>
                <a:srgbClr val="C00000"/>
              </a:solidFill>
              <a:ea typeface="Calibri"/>
              <a:cs typeface="Mangal"/>
            </a:endParaRPr>
          </a:p>
          <a:p>
            <a:pPr marL="285750" indent="-285750">
              <a:lnSpc>
                <a:spcPct val="115000"/>
              </a:lnSpc>
              <a:spcAft>
                <a:spcPts val="1000"/>
              </a:spcAft>
              <a:buFont typeface="Arial" pitchFamily="34" charset="0"/>
              <a:buChar char="•"/>
            </a:pPr>
            <a:r>
              <a:rPr lang="en-GB" dirty="0">
                <a:solidFill>
                  <a:srgbClr val="C00000"/>
                </a:solidFill>
                <a:latin typeface="Times New Roman"/>
                <a:ea typeface="Calibri"/>
                <a:cs typeface="Mangal"/>
              </a:rPr>
              <a:t>Office Superintendent</a:t>
            </a:r>
            <a:endParaRPr lang="en-GB" dirty="0">
              <a:solidFill>
                <a:srgbClr val="C00000"/>
              </a:solidFill>
              <a:ea typeface="Calibri"/>
              <a:cs typeface="Mangal"/>
            </a:endParaRPr>
          </a:p>
          <a:p>
            <a:pPr marL="285750" indent="-285750">
              <a:lnSpc>
                <a:spcPct val="115000"/>
              </a:lnSpc>
              <a:spcAft>
                <a:spcPts val="1000"/>
              </a:spcAft>
              <a:buFont typeface="Arial" pitchFamily="34" charset="0"/>
              <a:buChar char="•"/>
            </a:pPr>
            <a:r>
              <a:rPr lang="en-GB" dirty="0">
                <a:solidFill>
                  <a:srgbClr val="C00000"/>
                </a:solidFill>
                <a:latin typeface="Times New Roman"/>
                <a:ea typeface="Calibri"/>
                <a:cs typeface="Mangal"/>
              </a:rPr>
              <a:t>Senior Clerk</a:t>
            </a:r>
            <a:endParaRPr lang="en-GB" dirty="0">
              <a:solidFill>
                <a:srgbClr val="C00000"/>
              </a:solidFill>
              <a:ea typeface="Calibri"/>
              <a:cs typeface="Mangal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GB" dirty="0">
                <a:solidFill>
                  <a:srgbClr val="C00000"/>
                </a:solidFill>
                <a:latin typeface="Times New Roman"/>
                <a:ea typeface="Calibri"/>
              </a:rPr>
              <a:t>Junior Clerk</a:t>
            </a:r>
            <a:endParaRPr lang="en-GB" dirty="0">
              <a:solidFill>
                <a:srgbClr val="C0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142509" y="685800"/>
            <a:ext cx="3733800" cy="42621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sz="20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</a:rPr>
              <a:t>Research Field:</a:t>
            </a:r>
          </a:p>
          <a:p>
            <a:pPr marL="285750" lvl="0" indent="-285750">
              <a:lnSpc>
                <a:spcPct val="115000"/>
              </a:lnSpc>
              <a:spcAft>
                <a:spcPts val="1000"/>
              </a:spcAft>
              <a:buFont typeface="Arial" pitchFamily="34" charset="0"/>
              <a:buChar char="•"/>
            </a:pPr>
            <a:r>
              <a:rPr lang="en-GB" dirty="0">
                <a:solidFill>
                  <a:srgbClr val="C00000"/>
                </a:solidFill>
                <a:latin typeface="Times New Roman"/>
                <a:ea typeface="Calibri"/>
                <a:cs typeface="Mangal"/>
              </a:rPr>
              <a:t>Research Fellow</a:t>
            </a:r>
            <a:endParaRPr lang="en-GB" sz="1600" dirty="0">
              <a:solidFill>
                <a:srgbClr val="C00000"/>
              </a:solidFill>
              <a:ea typeface="Calibri"/>
              <a:cs typeface="Mangal"/>
            </a:endParaRPr>
          </a:p>
          <a:p>
            <a:pPr marL="285750" lvl="0" indent="-285750">
              <a:lnSpc>
                <a:spcPct val="115000"/>
              </a:lnSpc>
              <a:spcAft>
                <a:spcPts val="1000"/>
              </a:spcAft>
              <a:buFont typeface="Arial" pitchFamily="34" charset="0"/>
              <a:buChar char="•"/>
            </a:pPr>
            <a:r>
              <a:rPr lang="en-GB" dirty="0">
                <a:solidFill>
                  <a:srgbClr val="C00000"/>
                </a:solidFill>
                <a:latin typeface="Times New Roman"/>
                <a:ea typeface="Calibri"/>
                <a:cs typeface="Mangal"/>
              </a:rPr>
              <a:t>Junior Research Fellow</a:t>
            </a:r>
            <a:endParaRPr lang="en-GB" sz="1600" dirty="0">
              <a:solidFill>
                <a:srgbClr val="C00000"/>
              </a:solidFill>
              <a:ea typeface="Calibri"/>
              <a:cs typeface="Mangal"/>
            </a:endParaRPr>
          </a:p>
          <a:p>
            <a:pPr marL="285750" lvl="0" indent="-285750">
              <a:lnSpc>
                <a:spcPct val="115000"/>
              </a:lnSpc>
              <a:spcAft>
                <a:spcPts val="1000"/>
              </a:spcAft>
              <a:buFont typeface="Arial" pitchFamily="34" charset="0"/>
              <a:buChar char="•"/>
            </a:pPr>
            <a:r>
              <a:rPr lang="en-GB" dirty="0">
                <a:solidFill>
                  <a:srgbClr val="C00000"/>
                </a:solidFill>
                <a:latin typeface="Times New Roman"/>
                <a:ea typeface="Calibri"/>
                <a:cs typeface="Mangal"/>
              </a:rPr>
              <a:t>Senior Research Fellow</a:t>
            </a:r>
            <a:endParaRPr lang="en-GB" sz="1600" dirty="0">
              <a:solidFill>
                <a:srgbClr val="C00000"/>
              </a:solidFill>
              <a:ea typeface="Calibri"/>
              <a:cs typeface="Mangal"/>
            </a:endParaRPr>
          </a:p>
          <a:p>
            <a:pPr marL="285750" lvl="0" indent="-285750">
              <a:lnSpc>
                <a:spcPct val="115000"/>
              </a:lnSpc>
              <a:spcAft>
                <a:spcPts val="1000"/>
              </a:spcAft>
              <a:buFont typeface="Arial" pitchFamily="34" charset="0"/>
              <a:buChar char="•"/>
            </a:pPr>
            <a:r>
              <a:rPr lang="en-GB" dirty="0">
                <a:solidFill>
                  <a:srgbClr val="C00000"/>
                </a:solidFill>
                <a:latin typeface="Times New Roman"/>
                <a:ea typeface="Calibri"/>
                <a:cs typeface="Mangal"/>
              </a:rPr>
              <a:t>Project Fellow</a:t>
            </a:r>
            <a:endParaRPr lang="en-GB" sz="1600" dirty="0">
              <a:solidFill>
                <a:srgbClr val="C00000"/>
              </a:solidFill>
              <a:ea typeface="Calibri"/>
              <a:cs typeface="Mangal"/>
            </a:endParaRPr>
          </a:p>
          <a:p>
            <a:pPr marL="285750" lvl="0" indent="-285750">
              <a:lnSpc>
                <a:spcPct val="115000"/>
              </a:lnSpc>
              <a:spcAft>
                <a:spcPts val="1000"/>
              </a:spcAft>
              <a:buFont typeface="Arial" pitchFamily="34" charset="0"/>
              <a:buChar char="•"/>
            </a:pPr>
            <a:r>
              <a:rPr lang="en-GB" dirty="0">
                <a:solidFill>
                  <a:srgbClr val="C00000"/>
                </a:solidFill>
                <a:latin typeface="Times New Roman"/>
                <a:ea typeface="Calibri"/>
                <a:cs typeface="Mangal"/>
              </a:rPr>
              <a:t>Director </a:t>
            </a:r>
            <a:endParaRPr lang="en-GB" sz="1600" dirty="0">
              <a:solidFill>
                <a:srgbClr val="C00000"/>
              </a:solidFill>
              <a:ea typeface="Calibri"/>
              <a:cs typeface="Mangal"/>
            </a:endParaRPr>
          </a:p>
          <a:p>
            <a:pPr marL="285750" lvl="0" indent="-285750">
              <a:lnSpc>
                <a:spcPct val="115000"/>
              </a:lnSpc>
              <a:spcAft>
                <a:spcPts val="1000"/>
              </a:spcAft>
              <a:buFont typeface="Arial" pitchFamily="34" charset="0"/>
              <a:buChar char="•"/>
            </a:pPr>
            <a:r>
              <a:rPr lang="en-GB" dirty="0">
                <a:solidFill>
                  <a:srgbClr val="C00000"/>
                </a:solidFill>
                <a:latin typeface="Times New Roman"/>
                <a:ea typeface="Calibri"/>
                <a:cs typeface="Mangal"/>
              </a:rPr>
              <a:t>Assistant Director</a:t>
            </a:r>
            <a:endParaRPr lang="en-GB" sz="1600" dirty="0">
              <a:solidFill>
                <a:srgbClr val="C00000"/>
              </a:solidFill>
              <a:ea typeface="Calibri"/>
              <a:cs typeface="Mangal"/>
            </a:endParaRPr>
          </a:p>
          <a:p>
            <a:pPr marL="285750" lvl="0" indent="-285750">
              <a:lnSpc>
                <a:spcPct val="115000"/>
              </a:lnSpc>
              <a:spcAft>
                <a:spcPts val="1000"/>
              </a:spcAft>
              <a:buFont typeface="Arial" pitchFamily="34" charset="0"/>
              <a:buChar char="•"/>
            </a:pPr>
            <a:r>
              <a:rPr lang="en-GB" dirty="0">
                <a:solidFill>
                  <a:srgbClr val="C00000"/>
                </a:solidFill>
                <a:latin typeface="Times New Roman"/>
                <a:ea typeface="Calibri"/>
                <a:cs typeface="Mangal"/>
              </a:rPr>
              <a:t>Research Associate</a:t>
            </a:r>
            <a:endParaRPr lang="en-GB" sz="1600" dirty="0">
              <a:solidFill>
                <a:srgbClr val="C00000"/>
              </a:solidFill>
              <a:ea typeface="Calibri"/>
              <a:cs typeface="Mangal"/>
            </a:endParaRPr>
          </a:p>
          <a:p>
            <a:pPr marL="285750" lvl="0" indent="-285750">
              <a:lnSpc>
                <a:spcPct val="115000"/>
              </a:lnSpc>
              <a:spcAft>
                <a:spcPts val="1000"/>
              </a:spcAft>
              <a:buFont typeface="Arial" pitchFamily="34" charset="0"/>
              <a:buChar char="•"/>
            </a:pPr>
            <a:r>
              <a:rPr lang="en-GB" dirty="0">
                <a:solidFill>
                  <a:srgbClr val="C00000"/>
                </a:solidFill>
                <a:latin typeface="Times New Roman"/>
                <a:ea typeface="Calibri"/>
                <a:cs typeface="Mangal"/>
              </a:rPr>
              <a:t>Research Assistant</a:t>
            </a:r>
            <a:endParaRPr lang="en-GB" sz="1600" dirty="0">
              <a:solidFill>
                <a:srgbClr val="C00000"/>
              </a:solidFill>
              <a:ea typeface="Calibri"/>
              <a:cs typeface="Mangal"/>
            </a:endParaRPr>
          </a:p>
          <a:p>
            <a:pPr marL="285750" lvl="0" indent="-285750">
              <a:lnSpc>
                <a:spcPct val="115000"/>
              </a:lnSpc>
              <a:spcAft>
                <a:spcPts val="1000"/>
              </a:spcAft>
              <a:buFont typeface="Arial" pitchFamily="34" charset="0"/>
              <a:buChar char="•"/>
            </a:pPr>
            <a:r>
              <a:rPr lang="en-GB" dirty="0">
                <a:solidFill>
                  <a:srgbClr val="C00000"/>
                </a:solidFill>
                <a:latin typeface="Times New Roman"/>
                <a:ea typeface="Calibri"/>
                <a:cs typeface="Mangal"/>
              </a:rPr>
              <a:t>Clerk</a:t>
            </a:r>
            <a:endParaRPr lang="en-GB" sz="1600" dirty="0">
              <a:solidFill>
                <a:srgbClr val="C00000"/>
              </a:solidFill>
              <a:ea typeface="Calibri"/>
              <a:cs typeface="Mangal"/>
            </a:endParaRPr>
          </a:p>
        </p:txBody>
      </p:sp>
    </p:spTree>
    <p:extLst>
      <p:ext uri="{BB962C8B-B14F-4D97-AF65-F5344CB8AC3E}">
        <p14:creationId xmlns:p14="http://schemas.microsoft.com/office/powerpoint/2010/main" val="33824762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898073" y="1905000"/>
            <a:ext cx="4419600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7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dwardian Script ITC" pitchFamily="66" charset="0"/>
              </a:rPr>
              <a:t>Thank</a:t>
            </a:r>
            <a:r>
              <a:rPr lang="en-US" sz="11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dwardian Script ITC" pitchFamily="66" charset="0"/>
              </a:rPr>
              <a:t> </a:t>
            </a:r>
            <a:r>
              <a:rPr lang="en-US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dwardian Script ITC" pitchFamily="66" charset="0"/>
              </a:rPr>
              <a:t>You</a:t>
            </a:r>
            <a:endParaRPr lang="en-US" sz="11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Edwardian Script ITC" pitchFamily="66" charset="0"/>
            </a:endParaRPr>
          </a:p>
        </p:txBody>
      </p:sp>
      <p:pic>
        <p:nvPicPr>
          <p:cNvPr id="3" name="Picture 2" descr="C:\Users\windows\Desktop\downloa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75" y="5779033"/>
            <a:ext cx="3048000" cy="1078966"/>
          </a:xfrm>
          <a:prstGeom prst="rect">
            <a:avLst/>
          </a:prstGeom>
          <a:noFill/>
        </p:spPr>
      </p:pic>
      <p:pic>
        <p:nvPicPr>
          <p:cNvPr id="4" name="Picture 3" descr="C:\Users\windows\Desktop\downloa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97875" y="5649555"/>
            <a:ext cx="2971800" cy="1208444"/>
          </a:xfrm>
          <a:prstGeom prst="rect">
            <a:avLst/>
          </a:prstGeom>
          <a:noFill/>
        </p:spPr>
      </p:pic>
      <p:pic>
        <p:nvPicPr>
          <p:cNvPr id="5" name="Picture 4" descr="C:\Users\windows\Desktop\downloa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69675" y="5574028"/>
            <a:ext cx="2588525" cy="128397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0046477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90600" y="533400"/>
            <a:ext cx="5867400" cy="52840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dirty="0">
                <a:solidFill>
                  <a:srgbClr val="000000"/>
                </a:solidFill>
                <a:latin typeface="Times New Roman"/>
                <a:ea typeface="Calibri"/>
                <a:cs typeface="Mangal"/>
              </a:rPr>
              <a:t> </a:t>
            </a:r>
            <a:r>
              <a:rPr lang="en-GB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Mangal"/>
              </a:rPr>
              <a:t>Career in </a:t>
            </a:r>
            <a:r>
              <a:rPr lang="en-GB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Mangal"/>
              </a:rPr>
              <a:t>Museums</a:t>
            </a:r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/>
                <a:cs typeface="Mangal"/>
              </a:rPr>
              <a:t>: </a:t>
            </a:r>
            <a:endParaRPr lang="en-GB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Calibri"/>
              <a:cs typeface="Mangal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en-GB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Calibri"/>
              <a:cs typeface="Mangal"/>
            </a:endParaRPr>
          </a:p>
          <a:p>
            <a:pPr marL="285750" indent="-285750">
              <a:lnSpc>
                <a:spcPct val="115000"/>
              </a:lnSpc>
              <a:spcAft>
                <a:spcPts val="1000"/>
              </a:spcAft>
              <a:buFont typeface="Arial" pitchFamily="34" charset="0"/>
              <a:buChar char="•"/>
            </a:pPr>
            <a:r>
              <a:rPr lang="en-GB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ea typeface="Times New Roman"/>
                <a:cs typeface="Mangal"/>
                <a:hlinkClick r:id="rId2"/>
              </a:rPr>
              <a:t>Heritage </a:t>
            </a:r>
            <a:r>
              <a:rPr lang="en-GB" u="sng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ea typeface="Times New Roman"/>
                <a:cs typeface="Mangal"/>
                <a:hlinkClick r:id="rId2"/>
              </a:rPr>
              <a:t>manager</a:t>
            </a:r>
            <a:endParaRPr lang="en-GB" u="sng" dirty="0">
              <a:solidFill>
                <a:schemeClr val="tx1">
                  <a:lumMod val="95000"/>
                  <a:lumOff val="5000"/>
                </a:schemeClr>
              </a:solidFill>
              <a:ea typeface="Calibri"/>
              <a:cs typeface="Mangal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en-GB" u="sng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ea typeface="Times New Roman"/>
                <a:cs typeface="Mangal"/>
                <a:hlinkClick r:id="rId3"/>
              </a:rPr>
              <a:t>Historic buildings inspector or conservation officer</a:t>
            </a:r>
            <a:endParaRPr lang="en-GB" u="sng" dirty="0">
              <a:solidFill>
                <a:schemeClr val="tx1">
                  <a:lumMod val="95000"/>
                  <a:lumOff val="5000"/>
                </a:schemeClr>
              </a:solidFill>
              <a:ea typeface="Calibri"/>
              <a:cs typeface="Mangal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en-GB" u="sng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ea typeface="Times New Roman"/>
                <a:cs typeface="Mangal"/>
                <a:hlinkClick r:id="rId4"/>
              </a:rPr>
              <a:t>Museum education officer</a:t>
            </a:r>
            <a:endParaRPr lang="en-GB" u="sng" dirty="0">
              <a:solidFill>
                <a:schemeClr val="tx1">
                  <a:lumMod val="95000"/>
                  <a:lumOff val="5000"/>
                </a:schemeClr>
              </a:solidFill>
              <a:ea typeface="Calibri"/>
              <a:cs typeface="Mangal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en-GB" u="sng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ea typeface="Times New Roman"/>
                <a:cs typeface="Mangal"/>
                <a:hlinkClick r:id="rId5"/>
              </a:rPr>
              <a:t>Museum or gallery curator</a:t>
            </a:r>
            <a:endParaRPr lang="en-GB" u="sng" dirty="0">
              <a:solidFill>
                <a:schemeClr val="tx1">
                  <a:lumMod val="95000"/>
                  <a:lumOff val="5000"/>
                </a:schemeClr>
              </a:solidFill>
              <a:ea typeface="Calibri"/>
              <a:cs typeface="Mangal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en-GB" u="sng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ea typeface="Times New Roman"/>
                <a:cs typeface="Mangal"/>
                <a:hlinkClick r:id="rId6"/>
              </a:rPr>
              <a:t>Museum or gallery exhibitions officer</a:t>
            </a:r>
            <a:endParaRPr lang="en-GB" u="sng" dirty="0">
              <a:solidFill>
                <a:schemeClr val="tx1">
                  <a:lumMod val="95000"/>
                  <a:lumOff val="5000"/>
                </a:schemeClr>
              </a:solidFill>
              <a:ea typeface="Calibri"/>
              <a:cs typeface="Mangal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en-GB" u="sng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ea typeface="Times New Roman"/>
                <a:cs typeface="Mangal"/>
                <a:hlinkClick r:id="rId7"/>
              </a:rPr>
              <a:t>Academic librarian</a:t>
            </a:r>
            <a:endParaRPr lang="en-GB" u="sng" dirty="0">
              <a:solidFill>
                <a:schemeClr val="tx1">
                  <a:lumMod val="95000"/>
                  <a:lumOff val="5000"/>
                </a:schemeClr>
              </a:solidFill>
              <a:ea typeface="Calibri"/>
              <a:cs typeface="Mangal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en-GB" u="sng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ea typeface="Times New Roman"/>
                <a:cs typeface="Mangal"/>
                <a:hlinkClick r:id="rId8"/>
              </a:rPr>
              <a:t>Archaeologist</a:t>
            </a:r>
            <a:endParaRPr lang="en-GB" u="sng" dirty="0">
              <a:solidFill>
                <a:schemeClr val="tx1">
                  <a:lumMod val="95000"/>
                  <a:lumOff val="5000"/>
                </a:schemeClr>
              </a:solidFill>
              <a:ea typeface="Calibri"/>
              <a:cs typeface="Mangal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en-GB" u="sng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ea typeface="Times New Roman"/>
                <a:cs typeface="Mangal"/>
                <a:hlinkClick r:id="rId9"/>
              </a:rPr>
              <a:t>Archivist</a:t>
            </a:r>
            <a:endParaRPr lang="en-GB" u="sng" dirty="0">
              <a:solidFill>
                <a:schemeClr val="tx1">
                  <a:lumMod val="95000"/>
                  <a:lumOff val="5000"/>
                </a:schemeClr>
              </a:solidFill>
              <a:ea typeface="Calibri"/>
              <a:cs typeface="Mangal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en-GB" u="sng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/>
                <a:ea typeface="Times New Roman"/>
                <a:cs typeface="Mangal"/>
                <a:hlinkClick r:id="rId10"/>
              </a:rPr>
              <a:t>Web content manager</a:t>
            </a:r>
            <a:endParaRPr lang="en-GB" u="sng" dirty="0">
              <a:solidFill>
                <a:schemeClr val="tx1">
                  <a:lumMod val="95000"/>
                  <a:lumOff val="5000"/>
                </a:schemeClr>
              </a:solidFill>
              <a:ea typeface="Calibri"/>
              <a:cs typeface="Mangal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950630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90600" y="304800"/>
            <a:ext cx="4596101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b="1" dirty="0">
                <a:solidFill>
                  <a:srgbClr val="000000"/>
                </a:solidFill>
                <a:latin typeface="Times New Roman"/>
                <a:ea typeface="Calibri"/>
              </a:rPr>
              <a:t>Tourism</a:t>
            </a:r>
            <a:r>
              <a:rPr lang="en-GB" sz="2000" dirty="0">
                <a:solidFill>
                  <a:srgbClr val="000000"/>
                </a:solidFill>
                <a:latin typeface="Times New Roman"/>
                <a:ea typeface="Calibri"/>
              </a:rPr>
              <a:t> </a:t>
            </a:r>
            <a:r>
              <a:rPr lang="en-GB" sz="2000" dirty="0" smtClean="0">
                <a:solidFill>
                  <a:srgbClr val="000000"/>
                </a:solidFill>
                <a:latin typeface="Times New Roman"/>
                <a:ea typeface="Calibri"/>
              </a:rPr>
              <a:t>:</a:t>
            </a:r>
          </a:p>
          <a:p>
            <a:endParaRPr lang="en-GB" dirty="0" smtClean="0">
              <a:solidFill>
                <a:srgbClr val="000000"/>
              </a:solidFill>
              <a:latin typeface="Times New Roman"/>
              <a:ea typeface="Calibri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Tourist </a:t>
            </a:r>
            <a:r>
              <a:rPr lang="en-US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Guide</a:t>
            </a:r>
            <a:endParaRPr lang="en-GB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Photographer</a:t>
            </a:r>
            <a:endParaRPr lang="en-GB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Author (Tourist Book)</a:t>
            </a:r>
            <a:endParaRPr lang="en-GB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Travel agent</a:t>
            </a:r>
            <a:endParaRPr lang="en-GB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House Keeper</a:t>
            </a:r>
            <a:endParaRPr lang="en-GB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Hotel Manager</a:t>
            </a:r>
            <a:endParaRPr lang="en-GB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GB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IAS(ITDC,MTD)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Regional officer Tourism Development Corporation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State Officer Tourism Development Corporation and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Senior Clerk Tourism Development Corporation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Junior Clerk Tourism Development Corporation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Posts in </a:t>
            </a:r>
            <a:r>
              <a:rPr lang="en-GB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Archeological</a:t>
            </a:r>
            <a:r>
              <a:rPr lang="en-GB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Survey of India</a:t>
            </a:r>
          </a:p>
        </p:txBody>
      </p:sp>
    </p:spTree>
    <p:extLst>
      <p:ext uri="{BB962C8B-B14F-4D97-AF65-F5344CB8AC3E}">
        <p14:creationId xmlns:p14="http://schemas.microsoft.com/office/powerpoint/2010/main" val="37269312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" y="1371600"/>
            <a:ext cx="4800015" cy="52168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</a:rPr>
              <a:t>Archaeology: </a:t>
            </a:r>
          </a:p>
          <a:p>
            <a:r>
              <a:rPr lang="en-GB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</a:rPr>
              <a:t>Teaching and Research Era</a:t>
            </a:r>
          </a:p>
          <a:p>
            <a:pPr marL="285750" lvl="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GB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Teaching Posts in Senior Colleges and Universities</a:t>
            </a:r>
          </a:p>
          <a:p>
            <a:pPr marL="285750" lvl="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GB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Research </a:t>
            </a:r>
            <a:r>
              <a:rPr lang="en-GB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Fellow</a:t>
            </a:r>
          </a:p>
          <a:p>
            <a:pPr marL="285750" lvl="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GB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Junior Research Fellow</a:t>
            </a:r>
          </a:p>
          <a:p>
            <a:pPr marL="285750" lvl="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GB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Senior Research Fellow</a:t>
            </a: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GB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Project Fellow</a:t>
            </a: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GB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Derector</a:t>
            </a:r>
            <a:r>
              <a:rPr lang="en-GB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GB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Assiatant</a:t>
            </a:r>
            <a:r>
              <a:rPr lang="en-GB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Directore</a:t>
            </a:r>
            <a:endParaRPr lang="en-GB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GB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Research Associate</a:t>
            </a: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GB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Research Assistant</a:t>
            </a: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GB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Clerk</a:t>
            </a:r>
            <a:endParaRPr lang="en-GB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78806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" y="457418"/>
            <a:ext cx="6096000" cy="63966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Mangal"/>
              </a:rPr>
              <a:t>A</a:t>
            </a:r>
            <a:r>
              <a:rPr lang="en-GB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Mangal"/>
              </a:rPr>
              <a:t>rchaeological Survey of India:</a:t>
            </a:r>
            <a:endParaRPr lang="en-GB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Calibri"/>
              <a:cs typeface="Mangal"/>
            </a:endParaRPr>
          </a:p>
          <a:p>
            <a:pPr marL="285750" lvl="0" indent="-285750">
              <a:spcAft>
                <a:spcPts val="1000"/>
              </a:spcAft>
              <a:buSzPts val="1000"/>
              <a:buFont typeface="Arial" pitchFamily="34" charset="0"/>
              <a:buChar char="•"/>
              <a:tabLst>
                <a:tab pos="457200" algn="l"/>
              </a:tabLst>
            </a:pPr>
            <a:r>
              <a:rPr lang="en-GB" dirty="0">
                <a:solidFill>
                  <a:srgbClr val="C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Superintending Archaeologist in All </a:t>
            </a:r>
            <a:r>
              <a:rPr lang="en-GB" dirty="0" err="1" smtClean="0">
                <a:solidFill>
                  <a:srgbClr val="C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Cerles</a:t>
            </a:r>
            <a:endParaRPr lang="en-GB" dirty="0">
              <a:solidFill>
                <a:srgbClr val="C00000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285750" lvl="0" indent="-285750">
              <a:spcAft>
                <a:spcPts val="1000"/>
              </a:spcAft>
              <a:buSzPts val="1000"/>
              <a:buFont typeface="Arial" pitchFamily="34" charset="0"/>
              <a:buChar char="•"/>
              <a:tabLst>
                <a:tab pos="457200" algn="l"/>
              </a:tabLst>
            </a:pPr>
            <a:r>
              <a:rPr lang="en-GB" dirty="0" smtClean="0">
                <a:solidFill>
                  <a:srgbClr val="C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Deputy </a:t>
            </a:r>
            <a:r>
              <a:rPr lang="en-GB" dirty="0">
                <a:solidFill>
                  <a:srgbClr val="C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Superintending </a:t>
            </a:r>
            <a:r>
              <a:rPr lang="en-GB" dirty="0" smtClean="0">
                <a:solidFill>
                  <a:srgbClr val="C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Archaeologist</a:t>
            </a:r>
          </a:p>
          <a:p>
            <a:pPr marL="285750" lvl="0" indent="-285750">
              <a:spcAft>
                <a:spcPts val="1000"/>
              </a:spcAft>
              <a:buSzPts val="1000"/>
              <a:buFont typeface="Wingdings" pitchFamily="2" charset="2"/>
              <a:buChar char="§"/>
              <a:tabLst>
                <a:tab pos="457200" algn="l"/>
              </a:tabLst>
            </a:pPr>
            <a:r>
              <a:rPr lang="en-GB" dirty="0" smtClean="0">
                <a:solidFill>
                  <a:srgbClr val="C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Assistant </a:t>
            </a:r>
            <a:r>
              <a:rPr lang="en-GB" dirty="0">
                <a:solidFill>
                  <a:srgbClr val="C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Superintending </a:t>
            </a:r>
            <a:endParaRPr lang="en-GB" dirty="0">
              <a:solidFill>
                <a:srgbClr val="C00000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285750" lvl="0" indent="-285750">
              <a:spcAft>
                <a:spcPts val="1000"/>
              </a:spcAft>
              <a:buSzPts val="1000"/>
              <a:buFont typeface="Wingdings" pitchFamily="2" charset="2"/>
              <a:buChar char="§"/>
              <a:tabLst>
                <a:tab pos="457200" algn="l"/>
              </a:tabLst>
            </a:pPr>
            <a:r>
              <a:rPr lang="en-GB" dirty="0" smtClean="0">
                <a:solidFill>
                  <a:srgbClr val="C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Archaeological Engineer</a:t>
            </a:r>
            <a:endParaRPr lang="en-GB" sz="1600" dirty="0">
              <a:solidFill>
                <a:srgbClr val="C00000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285750" lvl="0" indent="-285750">
              <a:spcAft>
                <a:spcPts val="1000"/>
              </a:spcAft>
              <a:buSzPts val="1000"/>
              <a:buFont typeface="Wingdings" pitchFamily="2" charset="2"/>
              <a:buChar char="§"/>
              <a:tabLst>
                <a:tab pos="457200" algn="l"/>
              </a:tabLst>
            </a:pPr>
            <a:r>
              <a:rPr lang="en-GB" dirty="0" smtClean="0">
                <a:solidFill>
                  <a:srgbClr val="C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Assistant </a:t>
            </a:r>
            <a:r>
              <a:rPr lang="en-GB" dirty="0" err="1" smtClean="0">
                <a:solidFill>
                  <a:srgbClr val="C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ArchaeologistConservation</a:t>
            </a:r>
            <a:r>
              <a:rPr lang="en-GB" dirty="0" smtClean="0">
                <a:solidFill>
                  <a:srgbClr val="C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GB" dirty="0">
                <a:solidFill>
                  <a:srgbClr val="C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Assistant Gr. </a:t>
            </a:r>
            <a:r>
              <a:rPr lang="en-GB" dirty="0" smtClean="0">
                <a:solidFill>
                  <a:srgbClr val="C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I</a:t>
            </a:r>
          </a:p>
          <a:p>
            <a:pPr marL="285750" lvl="0" indent="-285750">
              <a:spcAft>
                <a:spcPts val="1000"/>
              </a:spcAft>
              <a:buSzPts val="1000"/>
              <a:buFont typeface="Wingdings" pitchFamily="2" charset="2"/>
              <a:buChar char="§"/>
              <a:tabLst>
                <a:tab pos="457200" algn="l"/>
              </a:tabLst>
            </a:pPr>
            <a:r>
              <a:rPr lang="en-GB" dirty="0" smtClean="0">
                <a:solidFill>
                  <a:srgbClr val="C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Surveyor </a:t>
            </a:r>
            <a:r>
              <a:rPr lang="en-GB" dirty="0" err="1" smtClean="0">
                <a:solidFill>
                  <a:srgbClr val="C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Gr.I</a:t>
            </a:r>
            <a:endParaRPr lang="en-GB" dirty="0">
              <a:solidFill>
                <a:srgbClr val="C00000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285750" lvl="0" indent="-285750">
              <a:spcAft>
                <a:spcPts val="1000"/>
              </a:spcAft>
              <a:buSzPts val="1000"/>
              <a:buFont typeface="Wingdings" pitchFamily="2" charset="2"/>
              <a:buChar char="§"/>
              <a:tabLst>
                <a:tab pos="457200" algn="l"/>
              </a:tabLst>
            </a:pPr>
            <a:r>
              <a:rPr lang="en-GB" dirty="0" smtClean="0">
                <a:solidFill>
                  <a:srgbClr val="C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Draftsman </a:t>
            </a:r>
            <a:r>
              <a:rPr lang="en-GB" dirty="0">
                <a:solidFill>
                  <a:srgbClr val="C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Gr </a:t>
            </a:r>
            <a:r>
              <a:rPr lang="en-GB" dirty="0" smtClean="0">
                <a:solidFill>
                  <a:srgbClr val="C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– II</a:t>
            </a:r>
          </a:p>
          <a:p>
            <a:pPr marL="285750" lvl="0" indent="-285750">
              <a:spcAft>
                <a:spcPts val="1000"/>
              </a:spcAft>
              <a:buSzPts val="1000"/>
              <a:buFont typeface="Wingdings" pitchFamily="2" charset="2"/>
              <a:buChar char="§"/>
              <a:tabLst>
                <a:tab pos="457200" algn="l"/>
              </a:tabLst>
            </a:pPr>
            <a:r>
              <a:rPr lang="en-GB" dirty="0" smtClean="0">
                <a:solidFill>
                  <a:srgbClr val="C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Photographer </a:t>
            </a:r>
            <a:r>
              <a:rPr lang="en-GB" dirty="0">
                <a:solidFill>
                  <a:srgbClr val="C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Gr </a:t>
            </a:r>
            <a:r>
              <a:rPr lang="en-GB" dirty="0" smtClean="0">
                <a:solidFill>
                  <a:srgbClr val="C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– II</a:t>
            </a:r>
          </a:p>
          <a:p>
            <a:pPr marL="285750" lvl="0" indent="-285750">
              <a:spcAft>
                <a:spcPts val="1000"/>
              </a:spcAft>
              <a:buSzPts val="1000"/>
              <a:buFont typeface="Wingdings" pitchFamily="2" charset="2"/>
              <a:buChar char="§"/>
              <a:tabLst>
                <a:tab pos="457200" algn="l"/>
              </a:tabLst>
            </a:pPr>
            <a:r>
              <a:rPr lang="en-GB" dirty="0" smtClean="0">
                <a:solidFill>
                  <a:srgbClr val="C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Lower </a:t>
            </a:r>
            <a:r>
              <a:rPr lang="en-GB" dirty="0">
                <a:solidFill>
                  <a:srgbClr val="C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Division </a:t>
            </a:r>
            <a:r>
              <a:rPr lang="en-GB" dirty="0" smtClean="0">
                <a:solidFill>
                  <a:srgbClr val="C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Clerk</a:t>
            </a:r>
          </a:p>
          <a:p>
            <a:pPr marL="285750" lvl="0" indent="-285750">
              <a:spcAft>
                <a:spcPts val="1000"/>
              </a:spcAft>
              <a:buSzPts val="1000"/>
              <a:buFont typeface="Wingdings" pitchFamily="2" charset="2"/>
              <a:buChar char="§"/>
              <a:tabLst>
                <a:tab pos="457200" algn="l"/>
              </a:tabLst>
            </a:pPr>
            <a:r>
              <a:rPr lang="en-GB" dirty="0" smtClean="0">
                <a:solidFill>
                  <a:srgbClr val="C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Junior </a:t>
            </a:r>
            <a:r>
              <a:rPr lang="en-GB" dirty="0">
                <a:solidFill>
                  <a:srgbClr val="C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Administrative Officer </a:t>
            </a:r>
            <a:endParaRPr lang="en-GB" dirty="0" smtClean="0">
              <a:solidFill>
                <a:srgbClr val="C00000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285750" lvl="0" indent="-285750">
              <a:spcAft>
                <a:spcPts val="1000"/>
              </a:spcAft>
              <a:buSzPts val="1000"/>
              <a:buFont typeface="Wingdings" pitchFamily="2" charset="2"/>
              <a:buChar char="§"/>
              <a:tabLst>
                <a:tab pos="457200" algn="l"/>
              </a:tabLst>
            </a:pPr>
            <a:r>
              <a:rPr lang="en-GB" dirty="0" smtClean="0">
                <a:solidFill>
                  <a:srgbClr val="C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Upper </a:t>
            </a:r>
            <a:r>
              <a:rPr lang="en-GB" dirty="0">
                <a:solidFill>
                  <a:srgbClr val="C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Division </a:t>
            </a:r>
            <a:r>
              <a:rPr lang="en-GB" dirty="0" smtClean="0">
                <a:solidFill>
                  <a:srgbClr val="C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Clerk</a:t>
            </a:r>
          </a:p>
          <a:p>
            <a:pPr marL="285750" lvl="0" indent="-285750">
              <a:spcAft>
                <a:spcPts val="1000"/>
              </a:spcAft>
              <a:buSzPts val="1000"/>
              <a:buFont typeface="Wingdings" pitchFamily="2" charset="2"/>
              <a:buChar char="§"/>
              <a:tabLst>
                <a:tab pos="457200" algn="l"/>
              </a:tabLst>
            </a:pPr>
            <a:r>
              <a:rPr lang="en-GB" dirty="0" smtClean="0">
                <a:solidFill>
                  <a:srgbClr val="C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Lower </a:t>
            </a:r>
            <a:r>
              <a:rPr lang="en-GB" dirty="0">
                <a:solidFill>
                  <a:srgbClr val="C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Division </a:t>
            </a:r>
            <a:r>
              <a:rPr lang="en-GB" dirty="0" smtClean="0">
                <a:solidFill>
                  <a:srgbClr val="C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Clerk</a:t>
            </a:r>
          </a:p>
          <a:p>
            <a:pPr marL="285750" lvl="0" indent="-285750">
              <a:spcAft>
                <a:spcPts val="1000"/>
              </a:spcAft>
              <a:buSzPts val="1000"/>
              <a:buFont typeface="Wingdings" pitchFamily="2" charset="2"/>
              <a:buChar char="§"/>
              <a:tabLst>
                <a:tab pos="457200" algn="l"/>
              </a:tabLst>
            </a:pPr>
            <a:r>
              <a:rPr lang="en-GB" dirty="0" smtClean="0">
                <a:solidFill>
                  <a:srgbClr val="C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Lower </a:t>
            </a:r>
            <a:r>
              <a:rPr lang="en-GB" dirty="0">
                <a:solidFill>
                  <a:srgbClr val="C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Division Clerk</a:t>
            </a:r>
            <a:endParaRPr lang="en-GB" sz="1600" dirty="0">
              <a:solidFill>
                <a:srgbClr val="C00000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r>
              <a:rPr lang="en-GB" dirty="0">
                <a:solidFill>
                  <a:schemeClr val="tx1">
                    <a:lumMod val="90000"/>
                    <a:lumOff val="10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All Posts in Department of Culture, Ministry of Tourism and Culture</a:t>
            </a:r>
            <a:endParaRPr lang="en-GB" dirty="0">
              <a:solidFill>
                <a:schemeClr val="tx1">
                  <a:lumMod val="90000"/>
                  <a:lumOff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71040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14400" y="609600"/>
            <a:ext cx="5444436" cy="46971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sz="2000" b="1" dirty="0" smtClean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ea typeface="Calibri"/>
            </a:endParaRPr>
          </a:p>
          <a:p>
            <a:endParaRPr lang="en-GB" sz="2000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ea typeface="Calibri"/>
            </a:endParaRPr>
          </a:p>
          <a:p>
            <a:r>
              <a:rPr lang="en-GB" sz="20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</a:rPr>
              <a:t>Librarian:</a:t>
            </a:r>
          </a:p>
          <a:p>
            <a:endParaRPr lang="en-GB" b="1" dirty="0" smtClean="0">
              <a:solidFill>
                <a:srgbClr val="000000"/>
              </a:solidFill>
              <a:latin typeface="Times New Roman"/>
              <a:ea typeface="Calibri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dirty="0">
                <a:solidFill>
                  <a:srgbClr val="C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PROFESSIONAL STAFF : </a:t>
            </a:r>
          </a:p>
          <a:p>
            <a:pPr marL="285750" indent="-285750">
              <a:lnSpc>
                <a:spcPct val="115000"/>
              </a:lnSpc>
              <a:spcAft>
                <a:spcPts val="1000"/>
              </a:spcAft>
              <a:buFont typeface="Arial" pitchFamily="34" charset="0"/>
              <a:buChar char="•"/>
            </a:pPr>
            <a:r>
              <a:rPr lang="en-GB" dirty="0">
                <a:solidFill>
                  <a:srgbClr val="C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University Librarian</a:t>
            </a:r>
          </a:p>
          <a:p>
            <a:pPr marL="285750" indent="-285750">
              <a:lnSpc>
                <a:spcPct val="115000"/>
              </a:lnSpc>
              <a:spcAft>
                <a:spcPts val="1000"/>
              </a:spcAft>
              <a:buFont typeface="Arial" pitchFamily="34" charset="0"/>
              <a:buChar char="•"/>
            </a:pPr>
            <a:r>
              <a:rPr lang="en-GB" dirty="0">
                <a:solidFill>
                  <a:srgbClr val="C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Assistant Librarian</a:t>
            </a:r>
          </a:p>
          <a:p>
            <a:pPr marL="285750" indent="-285750">
              <a:lnSpc>
                <a:spcPct val="115000"/>
              </a:lnSpc>
              <a:spcAft>
                <a:spcPts val="1000"/>
              </a:spcAft>
              <a:buFont typeface="Arial" pitchFamily="34" charset="0"/>
              <a:buChar char="•"/>
            </a:pPr>
            <a:r>
              <a:rPr lang="en-GB" dirty="0">
                <a:solidFill>
                  <a:srgbClr val="C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Senior Library Assistant</a:t>
            </a:r>
          </a:p>
          <a:p>
            <a:pPr marL="285750" indent="-285750">
              <a:lnSpc>
                <a:spcPct val="115000"/>
              </a:lnSpc>
              <a:spcAft>
                <a:spcPts val="1000"/>
              </a:spcAft>
              <a:buFont typeface="Arial" pitchFamily="34" charset="0"/>
              <a:buChar char="•"/>
            </a:pPr>
            <a:r>
              <a:rPr lang="en-GB" dirty="0">
                <a:solidFill>
                  <a:srgbClr val="C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Conservationist</a:t>
            </a:r>
          </a:p>
          <a:p>
            <a:pPr marL="285750" indent="-285750">
              <a:lnSpc>
                <a:spcPct val="115000"/>
              </a:lnSpc>
              <a:spcAft>
                <a:spcPts val="1000"/>
              </a:spcAft>
              <a:buFont typeface="Arial" pitchFamily="34" charset="0"/>
              <a:buChar char="•"/>
            </a:pPr>
            <a:r>
              <a:rPr lang="en-GB" dirty="0">
                <a:solidFill>
                  <a:srgbClr val="C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Senior Assistant</a:t>
            </a:r>
          </a:p>
          <a:p>
            <a:pPr marL="285750" indent="-285750">
              <a:lnSpc>
                <a:spcPct val="115000"/>
              </a:lnSpc>
              <a:spcAft>
                <a:spcPts val="1000"/>
              </a:spcAft>
              <a:buFont typeface="Arial" pitchFamily="34" charset="0"/>
              <a:buChar char="•"/>
            </a:pPr>
            <a:r>
              <a:rPr lang="en-GB" dirty="0">
                <a:solidFill>
                  <a:srgbClr val="C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Junior Assistant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618432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" y="228600"/>
            <a:ext cx="7335612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</a:rPr>
              <a:t>Archives: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en-GB" sz="1600" dirty="0" err="1">
                <a:solidFill>
                  <a:srgbClr val="C00000"/>
                </a:solidFill>
              </a:rPr>
              <a:t>Directore</a:t>
            </a:r>
            <a:r>
              <a:rPr lang="en-GB" sz="1600" dirty="0">
                <a:solidFill>
                  <a:srgbClr val="C00000"/>
                </a:solidFill>
              </a:rPr>
              <a:t> National </a:t>
            </a:r>
            <a:r>
              <a:rPr lang="en-GB" sz="1600" dirty="0" err="1">
                <a:solidFill>
                  <a:srgbClr val="C00000"/>
                </a:solidFill>
              </a:rPr>
              <a:t>Archieves</a:t>
            </a:r>
            <a:r>
              <a:rPr lang="en-GB" sz="1600" dirty="0">
                <a:solidFill>
                  <a:srgbClr val="C00000"/>
                </a:solidFill>
              </a:rPr>
              <a:t>, New Delhi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en-GB" sz="1600" dirty="0">
                <a:solidFill>
                  <a:srgbClr val="C00000"/>
                </a:solidFill>
              </a:rPr>
              <a:t>All Regional </a:t>
            </a:r>
            <a:r>
              <a:rPr lang="en-GB" sz="1600" dirty="0" smtClean="0">
                <a:solidFill>
                  <a:srgbClr val="C00000"/>
                </a:solidFill>
              </a:rPr>
              <a:t>Officer</a:t>
            </a:r>
            <a:endParaRPr lang="en-GB" sz="1600" dirty="0">
              <a:solidFill>
                <a:srgbClr val="C00000"/>
              </a:solidFill>
            </a:endParaRPr>
          </a:p>
          <a:p>
            <a:pPr marL="285750" lvl="0" indent="-285750">
              <a:buFont typeface="Arial" pitchFamily="34" charset="0"/>
              <a:buChar char="•"/>
            </a:pPr>
            <a:r>
              <a:rPr lang="en-GB" sz="1600" dirty="0">
                <a:solidFill>
                  <a:srgbClr val="C00000"/>
                </a:solidFill>
              </a:rPr>
              <a:t>Directorate, State Archives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en-GB" sz="1600" dirty="0">
                <a:solidFill>
                  <a:srgbClr val="C00000"/>
                </a:solidFill>
              </a:rPr>
              <a:t>Assistant Director in All sub Archives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en-GB" sz="1600" dirty="0">
                <a:solidFill>
                  <a:srgbClr val="C00000"/>
                </a:solidFill>
              </a:rPr>
              <a:t>Record Keeper, in All sub Archives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en-GB" sz="1600" dirty="0">
                <a:solidFill>
                  <a:srgbClr val="C00000"/>
                </a:solidFill>
              </a:rPr>
              <a:t>Assistant in charge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en-GB" sz="1600" dirty="0">
                <a:solidFill>
                  <a:srgbClr val="C00000"/>
                </a:solidFill>
              </a:rPr>
              <a:t>Records </a:t>
            </a:r>
            <a:r>
              <a:rPr lang="en-GB" sz="1600" dirty="0" smtClean="0">
                <a:solidFill>
                  <a:srgbClr val="C00000"/>
                </a:solidFill>
              </a:rPr>
              <a:t>Keeper</a:t>
            </a:r>
            <a:endParaRPr lang="en-GB" sz="1600" dirty="0">
              <a:solidFill>
                <a:srgbClr val="C00000"/>
              </a:solidFill>
            </a:endParaRPr>
          </a:p>
          <a:p>
            <a:pPr marL="285750" lvl="0" indent="-285750">
              <a:buFont typeface="Arial" pitchFamily="34" charset="0"/>
              <a:buChar char="•"/>
            </a:pPr>
            <a:r>
              <a:rPr lang="en-GB" sz="1600" dirty="0" smtClean="0">
                <a:solidFill>
                  <a:srgbClr val="C00000"/>
                </a:solidFill>
              </a:rPr>
              <a:t>Translator</a:t>
            </a:r>
            <a:endParaRPr lang="en-GB" sz="1600" dirty="0">
              <a:solidFill>
                <a:srgbClr val="C00000"/>
              </a:solidFill>
            </a:endParaRPr>
          </a:p>
          <a:p>
            <a:pPr marL="285750" lvl="0" indent="-285750">
              <a:buFont typeface="Arial" pitchFamily="34" charset="0"/>
              <a:buChar char="•"/>
            </a:pPr>
            <a:r>
              <a:rPr lang="en-GB" sz="1600" dirty="0">
                <a:solidFill>
                  <a:srgbClr val="C00000"/>
                </a:solidFill>
              </a:rPr>
              <a:t>Preservation </a:t>
            </a:r>
            <a:r>
              <a:rPr lang="en-GB" sz="1600" dirty="0" smtClean="0">
                <a:solidFill>
                  <a:srgbClr val="C00000"/>
                </a:solidFill>
              </a:rPr>
              <a:t>Division</a:t>
            </a:r>
            <a:endParaRPr lang="en-GB" sz="1600" dirty="0">
              <a:solidFill>
                <a:srgbClr val="C00000"/>
              </a:solidFill>
            </a:endParaRPr>
          </a:p>
          <a:p>
            <a:pPr marL="285750" lvl="0" indent="-285750">
              <a:buFont typeface="Arial" pitchFamily="34" charset="0"/>
              <a:buChar char="•"/>
            </a:pPr>
            <a:r>
              <a:rPr lang="en-GB" sz="1600" dirty="0">
                <a:solidFill>
                  <a:srgbClr val="C00000"/>
                </a:solidFill>
              </a:rPr>
              <a:t>Conservator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en-GB" sz="1600" dirty="0">
                <a:solidFill>
                  <a:srgbClr val="C00000"/>
                </a:solidFill>
              </a:rPr>
              <a:t>Laboratory 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en-GB" sz="1600" dirty="0">
                <a:solidFill>
                  <a:srgbClr val="C00000"/>
                </a:solidFill>
              </a:rPr>
              <a:t>Librarian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en-GB" sz="1600" dirty="0">
                <a:solidFill>
                  <a:srgbClr val="C00000"/>
                </a:solidFill>
              </a:rPr>
              <a:t>Cartographer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en-GB" sz="1600" dirty="0">
                <a:solidFill>
                  <a:srgbClr val="C00000"/>
                </a:solidFill>
              </a:rPr>
              <a:t>Senior </a:t>
            </a:r>
            <a:r>
              <a:rPr lang="en-GB" sz="1600" dirty="0" smtClean="0">
                <a:solidFill>
                  <a:srgbClr val="C00000"/>
                </a:solidFill>
              </a:rPr>
              <a:t>Officer</a:t>
            </a:r>
            <a:endParaRPr lang="en-GB" sz="1600" dirty="0">
              <a:solidFill>
                <a:srgbClr val="C00000"/>
              </a:solidFill>
            </a:endParaRPr>
          </a:p>
          <a:p>
            <a:pPr marL="285750" lvl="0" indent="-285750">
              <a:buFont typeface="Arial" pitchFamily="34" charset="0"/>
              <a:buChar char="•"/>
            </a:pPr>
            <a:r>
              <a:rPr lang="en-GB" sz="1600" dirty="0">
                <a:solidFill>
                  <a:srgbClr val="C00000"/>
                </a:solidFill>
              </a:rPr>
              <a:t>Junior Clerk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en-GB" sz="1600" dirty="0">
                <a:solidFill>
                  <a:srgbClr val="C00000"/>
                </a:solidFill>
              </a:rPr>
              <a:t> Establishment &amp; General Administration 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en-GB" sz="1600" dirty="0">
                <a:solidFill>
                  <a:srgbClr val="C00000"/>
                </a:solidFill>
              </a:rPr>
              <a:t>Public Relations, 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en-GB" sz="1600" dirty="0">
                <a:solidFill>
                  <a:srgbClr val="C00000"/>
                </a:solidFill>
              </a:rPr>
              <a:t>Records Centres Exhibition,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en-GB" sz="1600" dirty="0">
                <a:solidFill>
                  <a:srgbClr val="C00000"/>
                </a:solidFill>
              </a:rPr>
              <a:t>Publication, 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en-GB" sz="1600" dirty="0" smtClean="0">
                <a:solidFill>
                  <a:srgbClr val="C00000"/>
                </a:solidFill>
              </a:rPr>
              <a:t>Computerization</a:t>
            </a:r>
            <a:endParaRPr lang="en-GB" sz="1600" dirty="0">
              <a:solidFill>
                <a:srgbClr val="C00000"/>
              </a:solidFill>
            </a:endParaRPr>
          </a:p>
          <a:p>
            <a:pPr marL="285750" lvl="0" indent="-285750">
              <a:buFont typeface="Arial" pitchFamily="34" charset="0"/>
              <a:buChar char="•"/>
            </a:pPr>
            <a:r>
              <a:rPr lang="en-GB" sz="1600" dirty="0">
                <a:solidFill>
                  <a:srgbClr val="C00000"/>
                </a:solidFill>
              </a:rPr>
              <a:t>Web Coordinator 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en-GB" sz="1600" b="1" dirty="0">
                <a:solidFill>
                  <a:srgbClr val="C00000"/>
                </a:solidFill>
              </a:rPr>
              <a:t>Indian Historical Records </a:t>
            </a:r>
            <a:r>
              <a:rPr lang="en-GB" sz="1600" b="1" dirty="0" smtClean="0">
                <a:solidFill>
                  <a:srgbClr val="C00000"/>
                </a:solidFill>
              </a:rPr>
              <a:t>Commission</a:t>
            </a:r>
            <a:endParaRPr lang="en-GB" sz="1600" dirty="0">
              <a:solidFill>
                <a:srgbClr val="C00000"/>
              </a:solidFill>
            </a:endParaRPr>
          </a:p>
          <a:p>
            <a:pPr marL="285750" lvl="0" indent="-285750">
              <a:buFont typeface="Arial" pitchFamily="34" charset="0"/>
              <a:buChar char="•"/>
            </a:pPr>
            <a:r>
              <a:rPr lang="en-GB" sz="1600" b="1" dirty="0">
                <a:solidFill>
                  <a:srgbClr val="C00000"/>
                </a:solidFill>
              </a:rPr>
              <a:t>National Committee of </a:t>
            </a:r>
            <a:r>
              <a:rPr lang="en-GB" sz="1600" b="1" dirty="0" smtClean="0">
                <a:solidFill>
                  <a:srgbClr val="C00000"/>
                </a:solidFill>
              </a:rPr>
              <a:t>Archivists</a:t>
            </a:r>
            <a:endParaRPr lang="en-GB" sz="1600" dirty="0">
              <a:solidFill>
                <a:srgbClr val="C00000"/>
              </a:solidFill>
            </a:endParaRPr>
          </a:p>
          <a:p>
            <a:pPr marL="285750" lvl="0" indent="-285750">
              <a:buFont typeface="Arial" pitchFamily="34" charset="0"/>
              <a:buChar char="•"/>
            </a:pPr>
            <a:r>
              <a:rPr lang="en-GB" sz="1600" b="1" dirty="0">
                <a:solidFill>
                  <a:srgbClr val="C00000"/>
                </a:solidFill>
              </a:rPr>
              <a:t>Private </a:t>
            </a:r>
            <a:r>
              <a:rPr lang="en-GB" sz="1600" b="1" dirty="0" smtClean="0">
                <a:solidFill>
                  <a:srgbClr val="C00000"/>
                </a:solidFill>
              </a:rPr>
              <a:t>Archives</a:t>
            </a:r>
            <a:endParaRPr lang="en-GB" sz="1600" dirty="0">
              <a:solidFill>
                <a:srgbClr val="C00000"/>
              </a:solidFill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775167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19200" y="381000"/>
            <a:ext cx="5517879" cy="59616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</a:rPr>
              <a:t>Competitive </a:t>
            </a:r>
            <a:r>
              <a:rPr lang="en-GB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</a:rPr>
              <a:t>Examination</a:t>
            </a:r>
            <a:r>
              <a:rPr lang="en-GB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</a:rPr>
              <a:t>:</a:t>
            </a:r>
          </a:p>
          <a:p>
            <a:endParaRPr lang="en-GB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ea typeface="Calibri"/>
            </a:endParaRPr>
          </a:p>
          <a:p>
            <a:endParaRPr lang="en-GB" b="1" dirty="0" smtClean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ea typeface="Calibri"/>
            </a:endParaRPr>
          </a:p>
          <a:p>
            <a:pPr lvl="0"/>
            <a:r>
              <a:rPr lang="en-GB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UPSC: </a:t>
            </a:r>
            <a:endParaRPr lang="en-GB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 lvl="0" indent="-285750">
              <a:buFont typeface="Arial" pitchFamily="34" charset="0"/>
              <a:buChar char="•"/>
            </a:pPr>
            <a:r>
              <a:rPr lang="en-GB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Indian Administrative Service</a:t>
            </a:r>
            <a:endParaRPr lang="en-GB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lvl="0" indent="-285750">
              <a:buFont typeface="Arial" pitchFamily="34" charset="0"/>
              <a:buChar char="•"/>
            </a:pPr>
            <a:r>
              <a:rPr lang="en-GB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Indian Foreign Service</a:t>
            </a:r>
            <a:endParaRPr lang="en-GB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lvl="0" indent="-285750">
              <a:buFont typeface="Arial" pitchFamily="34" charset="0"/>
              <a:buChar char="•"/>
            </a:pPr>
            <a:r>
              <a:rPr lang="en-GB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hlinkClick r:id="rId4"/>
              </a:rPr>
              <a:t>Indian Police Service</a:t>
            </a:r>
            <a:endParaRPr lang="en-GB" u="sng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lvl="0" indent="-285750">
              <a:buFont typeface="Arial" pitchFamily="34" charset="0"/>
              <a:buChar char="•"/>
            </a:pPr>
            <a:endParaRPr lang="en-GB" u="sng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Times New Roman"/>
                <a:cs typeface="Mangal"/>
              </a:rPr>
              <a:t>Group A Services</a:t>
            </a:r>
            <a:r>
              <a:rPr lang="en-GB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Times New Roman"/>
                <a:cs typeface="Mangal"/>
              </a:rPr>
              <a:t>: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en-GB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Calibri"/>
              <a:cs typeface="Mangal"/>
            </a:endParaRPr>
          </a:p>
          <a:p>
            <a:pPr marL="342900" lvl="0" indent="-342900">
              <a:lnSpc>
                <a:spcPts val="1575"/>
              </a:lnSpc>
              <a:spcAft>
                <a:spcPts val="1000"/>
              </a:spcAft>
              <a:buFont typeface="Arial" pitchFamily="34" charset="0"/>
              <a:buChar char="•"/>
              <a:tabLst>
                <a:tab pos="457200" algn="l"/>
              </a:tabLst>
            </a:pPr>
            <a:r>
              <a:rPr lang="en-GB" u="sng" dirty="0">
                <a:solidFill>
                  <a:srgbClr val="C00000"/>
                </a:solidFill>
                <a:latin typeface="Times New Roman" pitchFamily="18" charset="0"/>
                <a:ea typeface="Times New Roman"/>
                <a:cs typeface="Times New Roman" pitchFamily="18" charset="0"/>
                <a:hlinkClick r:id="rId5"/>
              </a:rPr>
              <a:t>Indian P &amp; T Accounts &amp; Finance Service</a:t>
            </a:r>
            <a:endParaRPr lang="en-GB" dirty="0">
              <a:solidFill>
                <a:srgbClr val="C00000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342900" lvl="0" indent="-342900">
              <a:lnSpc>
                <a:spcPts val="1575"/>
              </a:lnSpc>
              <a:spcAft>
                <a:spcPts val="1000"/>
              </a:spcAft>
              <a:buFont typeface="Arial" pitchFamily="34" charset="0"/>
              <a:buChar char="•"/>
              <a:tabLst>
                <a:tab pos="457200" algn="l"/>
              </a:tabLst>
            </a:pPr>
            <a:r>
              <a:rPr lang="en-GB" u="sng" dirty="0">
                <a:solidFill>
                  <a:srgbClr val="C00000"/>
                </a:solidFill>
                <a:latin typeface="Times New Roman" pitchFamily="18" charset="0"/>
                <a:ea typeface="Times New Roman"/>
                <a:cs typeface="Times New Roman" pitchFamily="18" charset="0"/>
                <a:hlinkClick r:id="rId6"/>
              </a:rPr>
              <a:t>Indian Audit and Accounts Service</a:t>
            </a:r>
            <a:endParaRPr lang="en-GB" dirty="0">
              <a:solidFill>
                <a:srgbClr val="C00000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342900" lvl="0" indent="-342900">
              <a:lnSpc>
                <a:spcPts val="1575"/>
              </a:lnSpc>
              <a:spcAft>
                <a:spcPts val="1000"/>
              </a:spcAft>
              <a:buFont typeface="Arial" pitchFamily="34" charset="0"/>
              <a:buChar char="•"/>
              <a:tabLst>
                <a:tab pos="457200" algn="l"/>
              </a:tabLst>
            </a:pPr>
            <a:r>
              <a:rPr lang="en-GB" u="sng" dirty="0">
                <a:solidFill>
                  <a:srgbClr val="C00000"/>
                </a:solidFill>
                <a:latin typeface="Times New Roman" pitchFamily="18" charset="0"/>
                <a:ea typeface="Times New Roman"/>
                <a:cs typeface="Times New Roman" pitchFamily="18" charset="0"/>
                <a:hlinkClick r:id="rId7"/>
              </a:rPr>
              <a:t>Indian Revenue Service (Customs and Central Excise)</a:t>
            </a:r>
            <a:endParaRPr lang="en-GB" dirty="0">
              <a:solidFill>
                <a:srgbClr val="C00000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342900" lvl="0" indent="-342900">
              <a:lnSpc>
                <a:spcPts val="1575"/>
              </a:lnSpc>
              <a:spcAft>
                <a:spcPts val="1000"/>
              </a:spcAft>
              <a:buFont typeface="Arial" pitchFamily="34" charset="0"/>
              <a:buChar char="•"/>
              <a:tabLst>
                <a:tab pos="457200" algn="l"/>
              </a:tabLst>
            </a:pPr>
            <a:r>
              <a:rPr lang="en-GB" u="sng" dirty="0">
                <a:solidFill>
                  <a:srgbClr val="C00000"/>
                </a:solidFill>
                <a:latin typeface="Times New Roman" pitchFamily="18" charset="0"/>
                <a:ea typeface="Times New Roman"/>
                <a:cs typeface="Times New Roman" pitchFamily="18" charset="0"/>
                <a:hlinkClick r:id="rId8"/>
              </a:rPr>
              <a:t>Indian Defence Accounts Service</a:t>
            </a:r>
            <a:endParaRPr lang="en-GB" dirty="0">
              <a:solidFill>
                <a:srgbClr val="C00000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342900" lvl="0" indent="-342900">
              <a:lnSpc>
                <a:spcPts val="1575"/>
              </a:lnSpc>
              <a:spcAft>
                <a:spcPts val="1000"/>
              </a:spcAft>
              <a:buFont typeface="Arial" pitchFamily="34" charset="0"/>
              <a:buChar char="•"/>
              <a:tabLst>
                <a:tab pos="457200" algn="l"/>
              </a:tabLst>
            </a:pPr>
            <a:r>
              <a:rPr lang="en-GB" u="sng" dirty="0">
                <a:solidFill>
                  <a:srgbClr val="C00000"/>
                </a:solidFill>
                <a:latin typeface="Times New Roman" pitchFamily="18" charset="0"/>
                <a:ea typeface="Times New Roman"/>
                <a:cs typeface="Times New Roman" pitchFamily="18" charset="0"/>
                <a:hlinkClick r:id="rId9"/>
              </a:rPr>
              <a:t>Indian Revenue Service (I.T.)</a:t>
            </a:r>
            <a:endParaRPr lang="en-GB" dirty="0">
              <a:solidFill>
                <a:srgbClr val="C00000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342900" lvl="0" indent="-342900">
              <a:lnSpc>
                <a:spcPts val="1575"/>
              </a:lnSpc>
              <a:spcAft>
                <a:spcPts val="1000"/>
              </a:spcAft>
              <a:buFont typeface="Arial" pitchFamily="34" charset="0"/>
              <a:buChar char="•"/>
              <a:tabLst>
                <a:tab pos="457200" algn="l"/>
              </a:tabLst>
            </a:pPr>
            <a:r>
              <a:rPr lang="en-GB" u="sng" dirty="0">
                <a:solidFill>
                  <a:srgbClr val="C00000"/>
                </a:solidFill>
                <a:latin typeface="Times New Roman" pitchFamily="18" charset="0"/>
                <a:ea typeface="Times New Roman"/>
                <a:cs typeface="Times New Roman" pitchFamily="18" charset="0"/>
                <a:hlinkClick r:id="rId10"/>
              </a:rPr>
              <a:t>Indian Ordnance Factories Service (Assistant Works Manager, Administration)</a:t>
            </a:r>
            <a:endParaRPr lang="en-GB" dirty="0">
              <a:solidFill>
                <a:srgbClr val="C00000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lvl="0"/>
            <a:endParaRPr lang="en-GB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227419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14400" y="532166"/>
            <a:ext cx="4724400" cy="53142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50000"/>
              </a:lnSpc>
              <a:spcAft>
                <a:spcPts val="1000"/>
              </a:spcAft>
              <a:buFont typeface="Arial" pitchFamily="34" charset="0"/>
              <a:buChar char="•"/>
              <a:tabLst>
                <a:tab pos="457200" algn="l"/>
              </a:tabLst>
            </a:pPr>
            <a:r>
              <a:rPr lang="en-GB" sz="1600" u="sng" dirty="0" smtClean="0">
                <a:solidFill>
                  <a:srgbClr val="C00000"/>
                </a:solidFill>
                <a:latin typeface="Arial"/>
                <a:ea typeface="Times New Roman"/>
                <a:cs typeface="Mangal"/>
                <a:hlinkClick r:id="rId2"/>
              </a:rPr>
              <a:t>Indian </a:t>
            </a:r>
            <a:r>
              <a:rPr lang="en-GB" sz="1600" u="sng" dirty="0">
                <a:solidFill>
                  <a:srgbClr val="C00000"/>
                </a:solidFill>
                <a:latin typeface="Arial"/>
                <a:ea typeface="Times New Roman"/>
                <a:cs typeface="Mangal"/>
                <a:hlinkClick r:id="rId2"/>
              </a:rPr>
              <a:t>Postal Service</a:t>
            </a:r>
            <a:endParaRPr lang="en-GB" sz="1600" dirty="0">
              <a:solidFill>
                <a:srgbClr val="C00000"/>
              </a:solidFill>
              <a:ea typeface="Calibri"/>
              <a:cs typeface="Mangal"/>
            </a:endParaRPr>
          </a:p>
          <a:p>
            <a:pPr marL="342900" lvl="0" indent="-342900">
              <a:lnSpc>
                <a:spcPct val="150000"/>
              </a:lnSpc>
              <a:spcAft>
                <a:spcPts val="1000"/>
              </a:spcAft>
              <a:buFont typeface="Arial" pitchFamily="34" charset="0"/>
              <a:buChar char="•"/>
              <a:tabLst>
                <a:tab pos="457200" algn="l"/>
              </a:tabLst>
            </a:pPr>
            <a:r>
              <a:rPr lang="en-GB" sz="1600" u="sng" dirty="0">
                <a:solidFill>
                  <a:srgbClr val="C00000"/>
                </a:solidFill>
                <a:latin typeface="Arial"/>
                <a:ea typeface="Times New Roman"/>
                <a:cs typeface="Mangal"/>
                <a:hlinkClick r:id="rId3"/>
              </a:rPr>
              <a:t>Indian Civil Accounts Service</a:t>
            </a:r>
            <a:endParaRPr lang="en-GB" sz="1600" dirty="0">
              <a:solidFill>
                <a:srgbClr val="C00000"/>
              </a:solidFill>
              <a:ea typeface="Calibri"/>
              <a:cs typeface="Mangal"/>
            </a:endParaRPr>
          </a:p>
          <a:p>
            <a:pPr marL="342900" lvl="0" indent="-342900">
              <a:lnSpc>
                <a:spcPct val="150000"/>
              </a:lnSpc>
              <a:spcAft>
                <a:spcPts val="1000"/>
              </a:spcAft>
              <a:buFont typeface="Arial" pitchFamily="34" charset="0"/>
              <a:buChar char="•"/>
              <a:tabLst>
                <a:tab pos="457200" algn="l"/>
              </a:tabLst>
            </a:pPr>
            <a:r>
              <a:rPr lang="en-GB" sz="1600" u="sng" dirty="0">
                <a:solidFill>
                  <a:srgbClr val="C00000"/>
                </a:solidFill>
                <a:latin typeface="Arial"/>
                <a:ea typeface="Times New Roman"/>
                <a:cs typeface="Mangal"/>
                <a:hlinkClick r:id="rId4"/>
              </a:rPr>
              <a:t>Indian Railway Traffic Service</a:t>
            </a:r>
            <a:endParaRPr lang="en-GB" sz="1600" dirty="0">
              <a:solidFill>
                <a:srgbClr val="C00000"/>
              </a:solidFill>
              <a:ea typeface="Calibri"/>
              <a:cs typeface="Mangal"/>
            </a:endParaRPr>
          </a:p>
          <a:p>
            <a:pPr marL="342900" lvl="0" indent="-342900">
              <a:lnSpc>
                <a:spcPct val="150000"/>
              </a:lnSpc>
              <a:spcAft>
                <a:spcPts val="1000"/>
              </a:spcAft>
              <a:buFont typeface="Arial" pitchFamily="34" charset="0"/>
              <a:buChar char="•"/>
              <a:tabLst>
                <a:tab pos="457200" algn="l"/>
              </a:tabLst>
            </a:pPr>
            <a:r>
              <a:rPr lang="en-GB" sz="1600" u="sng" dirty="0">
                <a:solidFill>
                  <a:srgbClr val="C00000"/>
                </a:solidFill>
                <a:latin typeface="Arial"/>
                <a:ea typeface="Times New Roman"/>
                <a:cs typeface="Mangal"/>
                <a:hlinkClick r:id="rId5"/>
              </a:rPr>
              <a:t>Indian Railway Accounts Service</a:t>
            </a:r>
            <a:endParaRPr lang="en-GB" sz="1600" dirty="0">
              <a:solidFill>
                <a:srgbClr val="C00000"/>
              </a:solidFill>
              <a:ea typeface="Calibri"/>
              <a:cs typeface="Mangal"/>
            </a:endParaRPr>
          </a:p>
          <a:p>
            <a:pPr marL="342900" lvl="0" indent="-342900">
              <a:lnSpc>
                <a:spcPct val="150000"/>
              </a:lnSpc>
              <a:spcAft>
                <a:spcPts val="1000"/>
              </a:spcAft>
              <a:buFont typeface="Arial" pitchFamily="34" charset="0"/>
              <a:buChar char="•"/>
              <a:tabLst>
                <a:tab pos="457200" algn="l"/>
              </a:tabLst>
            </a:pPr>
            <a:r>
              <a:rPr lang="en-GB" sz="1600" u="sng" dirty="0">
                <a:solidFill>
                  <a:srgbClr val="C00000"/>
                </a:solidFill>
                <a:latin typeface="Arial"/>
                <a:ea typeface="Times New Roman"/>
                <a:cs typeface="Mangal"/>
                <a:hlinkClick r:id="rId6"/>
              </a:rPr>
              <a:t>Indian Railway Personnel Service</a:t>
            </a:r>
            <a:endParaRPr lang="en-GB" sz="1600" dirty="0">
              <a:solidFill>
                <a:srgbClr val="C00000"/>
              </a:solidFill>
              <a:ea typeface="Calibri"/>
              <a:cs typeface="Mangal"/>
            </a:endParaRPr>
          </a:p>
          <a:p>
            <a:pPr marL="342900" lvl="0" indent="-342900">
              <a:lnSpc>
                <a:spcPct val="150000"/>
              </a:lnSpc>
              <a:spcAft>
                <a:spcPts val="1000"/>
              </a:spcAft>
              <a:buFont typeface="Arial" pitchFamily="34" charset="0"/>
              <a:buChar char="•"/>
              <a:tabLst>
                <a:tab pos="457200" algn="l"/>
              </a:tabLst>
            </a:pPr>
            <a:r>
              <a:rPr lang="en-GB" sz="1600" u="sng" dirty="0">
                <a:solidFill>
                  <a:srgbClr val="C00000"/>
                </a:solidFill>
                <a:latin typeface="Arial"/>
                <a:ea typeface="Times New Roman"/>
                <a:cs typeface="Mangal"/>
                <a:hlinkClick r:id="rId7"/>
              </a:rPr>
              <a:t>Indian Railway Protection Force (Assistant Security Commissioner)</a:t>
            </a:r>
            <a:endParaRPr lang="en-GB" sz="1600" dirty="0">
              <a:solidFill>
                <a:srgbClr val="C00000"/>
              </a:solidFill>
              <a:ea typeface="Calibri"/>
              <a:cs typeface="Mangal"/>
            </a:endParaRPr>
          </a:p>
          <a:p>
            <a:pPr marL="342900" lvl="0" indent="-342900">
              <a:lnSpc>
                <a:spcPct val="150000"/>
              </a:lnSpc>
              <a:spcAft>
                <a:spcPts val="1000"/>
              </a:spcAft>
              <a:buFont typeface="Arial" pitchFamily="34" charset="0"/>
              <a:buChar char="•"/>
              <a:tabLst>
                <a:tab pos="457200" algn="l"/>
              </a:tabLst>
            </a:pPr>
            <a:r>
              <a:rPr lang="en-GB" sz="1600" u="sng" dirty="0">
                <a:solidFill>
                  <a:srgbClr val="C00000"/>
                </a:solidFill>
                <a:latin typeface="Arial"/>
                <a:ea typeface="Times New Roman"/>
                <a:cs typeface="Mangal"/>
                <a:hlinkClick r:id="rId8"/>
              </a:rPr>
              <a:t>Indian Defence Estates Service</a:t>
            </a:r>
            <a:endParaRPr lang="en-GB" sz="1600" dirty="0">
              <a:solidFill>
                <a:srgbClr val="C00000"/>
              </a:solidFill>
              <a:ea typeface="Calibri"/>
              <a:cs typeface="Mangal"/>
            </a:endParaRPr>
          </a:p>
          <a:p>
            <a:pPr marL="342900" lvl="0" indent="-342900">
              <a:lnSpc>
                <a:spcPct val="150000"/>
              </a:lnSpc>
              <a:spcAft>
                <a:spcPts val="1000"/>
              </a:spcAft>
              <a:buFont typeface="Arial" pitchFamily="34" charset="0"/>
              <a:buChar char="•"/>
              <a:tabLst>
                <a:tab pos="457200" algn="l"/>
              </a:tabLst>
            </a:pPr>
            <a:r>
              <a:rPr lang="en-GB" sz="1600" u="sng" dirty="0">
                <a:solidFill>
                  <a:srgbClr val="C00000"/>
                </a:solidFill>
                <a:latin typeface="Arial"/>
                <a:ea typeface="Times New Roman"/>
                <a:cs typeface="Mangal"/>
                <a:hlinkClick r:id="rId9"/>
              </a:rPr>
              <a:t>Indian Information Service (Junior Grade)</a:t>
            </a:r>
            <a:endParaRPr lang="en-GB" sz="1600" dirty="0">
              <a:solidFill>
                <a:srgbClr val="C00000"/>
              </a:solidFill>
              <a:ea typeface="Calibri"/>
              <a:cs typeface="Mangal"/>
            </a:endParaRPr>
          </a:p>
          <a:p>
            <a:pPr lvl="0">
              <a:lnSpc>
                <a:spcPts val="1575"/>
              </a:lnSpc>
              <a:spcAft>
                <a:spcPts val="1000"/>
              </a:spcAft>
              <a:tabLst>
                <a:tab pos="457200" algn="l"/>
              </a:tabLst>
            </a:pPr>
            <a:r>
              <a:rPr lang="en-GB" sz="1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Times New Roman"/>
                <a:cs typeface="Mangal"/>
              </a:rPr>
              <a:t>Indian Trade Service, Group 'A' (Gr. III</a:t>
            </a:r>
            <a:r>
              <a:rPr lang="en-GB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Times New Roman"/>
                <a:cs typeface="Mangal"/>
              </a:rPr>
              <a:t>)</a:t>
            </a:r>
          </a:p>
          <a:p>
            <a:pPr lvl="0">
              <a:lnSpc>
                <a:spcPts val="1575"/>
              </a:lnSpc>
              <a:spcAft>
                <a:spcPts val="1000"/>
              </a:spcAft>
              <a:tabLst>
                <a:tab pos="457200" algn="l"/>
              </a:tabLst>
            </a:pPr>
            <a:endParaRPr lang="en-GB" sz="1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Calibri"/>
              <a:cs typeface="Mangal"/>
            </a:endParaRPr>
          </a:p>
          <a:p>
            <a:pPr marL="342900" lvl="0" indent="-342900">
              <a:lnSpc>
                <a:spcPts val="1575"/>
              </a:lnSpc>
              <a:spcAft>
                <a:spcPts val="1000"/>
              </a:spcAft>
              <a:buFont typeface="Arial" pitchFamily="34" charset="0"/>
              <a:buChar char="•"/>
              <a:tabLst>
                <a:tab pos="457200" algn="l"/>
              </a:tabLst>
            </a:pPr>
            <a:r>
              <a:rPr lang="en-GB" sz="1600" u="sng" dirty="0">
                <a:solidFill>
                  <a:srgbClr val="0000FF"/>
                </a:solidFill>
                <a:latin typeface="Arial"/>
                <a:ea typeface="Times New Roman"/>
                <a:cs typeface="Mangal"/>
                <a:hlinkClick r:id="rId10"/>
              </a:rPr>
              <a:t>Indian Corporate Law Service</a:t>
            </a:r>
            <a:endParaRPr lang="en-GB" sz="1600" dirty="0">
              <a:solidFill>
                <a:srgbClr val="696969"/>
              </a:solidFill>
              <a:ea typeface="Calibri"/>
              <a:cs typeface="Mangal"/>
            </a:endParaRPr>
          </a:p>
        </p:txBody>
      </p:sp>
    </p:spTree>
    <p:extLst>
      <p:ext uri="{BB962C8B-B14F-4D97-AF65-F5344CB8AC3E}">
        <p14:creationId xmlns:p14="http://schemas.microsoft.com/office/powerpoint/2010/main" val="16210765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56</TotalTime>
  <Words>484</Words>
  <Application>Microsoft Office PowerPoint</Application>
  <PresentationFormat>On-screen Show (4:3)</PresentationFormat>
  <Paragraphs>184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Adjacency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9</cp:revision>
  <dcterms:created xsi:type="dcterms:W3CDTF">2006-08-16T00:00:00Z</dcterms:created>
  <dcterms:modified xsi:type="dcterms:W3CDTF">2019-11-23T00:19:15Z</dcterms:modified>
</cp:coreProperties>
</file>