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169CC5-D7E7-4110-B5B1-53E5D9EC0ED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B989FC-947C-4EBE-92B1-30800890B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533400"/>
            <a:ext cx="7481668" cy="1066800"/>
          </a:xfrm>
        </p:spPr>
        <p:txBody>
          <a:bodyPr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</a:rPr>
              <a:t>B.Sc</a:t>
            </a:r>
            <a:r>
              <a:rPr lang="en-US" sz="4400" dirty="0" smtClean="0">
                <a:solidFill>
                  <a:srgbClr val="002060"/>
                </a:solidFill>
              </a:rPr>
              <a:t> II Semester III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6716620" cy="3276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</a:rPr>
              <a:t>Physics Paper </a:t>
            </a:r>
            <a:r>
              <a:rPr lang="en-US" sz="3200" dirty="0" err="1" smtClean="0">
                <a:solidFill>
                  <a:srgbClr val="0070C0"/>
                </a:solidFill>
              </a:rPr>
              <a:t>No.V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Thermal Physics and statistical mechanics- I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Carnot Cycle and </a:t>
            </a:r>
            <a:r>
              <a:rPr lang="en-US" sz="2800" dirty="0" err="1" smtClean="0">
                <a:solidFill>
                  <a:srgbClr val="0070C0"/>
                </a:solidFill>
              </a:rPr>
              <a:t>IdealHeat</a:t>
            </a:r>
            <a:r>
              <a:rPr lang="en-US" sz="2800" dirty="0" smtClean="0">
                <a:solidFill>
                  <a:srgbClr val="0070C0"/>
                </a:solidFill>
              </a:rPr>
              <a:t> Engine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B.S.HARALE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err="1" smtClean="0">
                <a:solidFill>
                  <a:srgbClr val="0070C0"/>
                </a:solidFill>
              </a:rPr>
              <a:t>Asso.Prof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err="1" smtClean="0">
                <a:solidFill>
                  <a:srgbClr val="0070C0"/>
                </a:solidFill>
              </a:rPr>
              <a:t>Dept.of</a:t>
            </a:r>
            <a:r>
              <a:rPr lang="en-US" sz="2800" dirty="0" smtClean="0">
                <a:solidFill>
                  <a:srgbClr val="0070C0"/>
                </a:solidFill>
              </a:rPr>
              <a:t> Physics 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err="1" smtClean="0">
                <a:solidFill>
                  <a:srgbClr val="0070C0"/>
                </a:solidFill>
              </a:rPr>
              <a:t>P.D.V.P.Mahavidyalaya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Tasgaon</a:t>
            </a:r>
            <a:r>
              <a:rPr lang="en-US" sz="2800" dirty="0" smtClean="0">
                <a:solidFill>
                  <a:srgbClr val="0070C0"/>
                </a:solidFill>
              </a:rPr>
              <a:t>,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err="1" smtClean="0">
                <a:solidFill>
                  <a:srgbClr val="0070C0"/>
                </a:solidFill>
              </a:rPr>
              <a:t>Dist.Sangli</a:t>
            </a:r>
            <a:r>
              <a:rPr lang="en-US" sz="2800" dirty="0" smtClean="0">
                <a:solidFill>
                  <a:srgbClr val="0070C0"/>
                </a:solidFill>
              </a:rPr>
              <a:t>, Maharashtra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Topic </a:t>
            </a:r>
            <a:r>
              <a:rPr lang="en-US" sz="3600" dirty="0" err="1" smtClean="0">
                <a:solidFill>
                  <a:srgbClr val="002060"/>
                </a:solidFill>
              </a:rPr>
              <a:t>Name:Laws</a:t>
            </a:r>
            <a:r>
              <a:rPr lang="en-US" sz="3600" dirty="0" smtClean="0">
                <a:solidFill>
                  <a:srgbClr val="002060"/>
                </a:solidFill>
              </a:rPr>
              <a:t> of Thermodynamics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err="1" smtClean="0">
                <a:solidFill>
                  <a:srgbClr val="0070C0"/>
                </a:solidFill>
              </a:rPr>
              <a:t>carnot</a:t>
            </a:r>
            <a:r>
              <a:rPr lang="en-US" dirty="0" smtClean="0">
                <a:solidFill>
                  <a:srgbClr val="0070C0"/>
                </a:solidFill>
              </a:rPr>
              <a:t> cycle is hypothetical cycle consist of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four process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– Two reversible isothermal process and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– Two reversible adiabatic process.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• Heat is caused to flow in working fluid by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application of high temperature energy source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during expansion, and flow out of fluid by the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application of lower temperature energy sink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during compression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Carnot cycle and Carnot heat engine: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not-Engine-Thermodynamic-Eng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0"/>
            <a:ext cx="80772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I. Piston moving in the cylinder does not produce any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friction.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II. The cylinder head is arranged in such a way that it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can be perfect heat conductor or heat insulator.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III. The walls of cylinder and piston are consider as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perfect insulator of heat.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IV. Heat transfer does not affect temperature source or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sink.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V. Compression and expansion are reversible.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VI. Working is perfect gas and has constant specific heat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Assumptions made in Carnot Cycle: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</a:rPr>
              <a:t>It is impossible to construct an engine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operating between two constant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temperature reservoir can be more efficient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then reversible engine operating between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the same reservoir”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Carnot’s theorem: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1) “All reversible engine operating between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the two constant temperature thermal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reservoir have the same efficiency.”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2) “The efficiency of any reversible heat engine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operating between two thermal reservoir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does not depend on nature of working fluid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and depends only on the temperature of the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reservoir.”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Corollary of Carnot Theorem: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257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B.Sc II Semester III</vt:lpstr>
      <vt:lpstr>Topic Name:Laws of Thermodynamics </vt:lpstr>
      <vt:lpstr>Carnot cycle and Carnot heat engine:</vt:lpstr>
      <vt:lpstr>Slide 4</vt:lpstr>
      <vt:lpstr>Assumptions made in Carnot Cycle:</vt:lpstr>
      <vt:lpstr>Carnot’s theorem:</vt:lpstr>
      <vt:lpstr>Corollary of Carnot Theorem: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 II Semester III</dc:title>
  <dc:creator>Rushikesh Shinde</dc:creator>
  <cp:lastModifiedBy>Rushikesh Shinde</cp:lastModifiedBy>
  <cp:revision>1</cp:revision>
  <dcterms:created xsi:type="dcterms:W3CDTF">2020-07-30T09:41:02Z</dcterms:created>
  <dcterms:modified xsi:type="dcterms:W3CDTF">2020-07-30T09:57:41Z</dcterms:modified>
</cp:coreProperties>
</file>