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14E0-5A3A-4F36-B21C-5945ECDCE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F235E-F068-4CBB-A65A-2F1CDA564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7ABA8-8F78-4897-8294-41460F3C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2766E-583D-40AF-9A0F-B05E83C5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595AD-86DD-4B6C-B26E-F1F986F2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17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6C80-96A1-4836-9049-D6DD2C13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F4350-CDD6-4B7D-B52B-D3008AD95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79499-8811-49E2-ABA1-DCE7F4A0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AD51A-9A20-4B21-A70C-83AA372A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33927-2568-4360-B96C-DBB75F0D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88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BEBC4-3193-421B-AF85-3C0BA861E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F1003-D1AB-4A78-B9A9-4BE2F3775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ABAA2-C05F-49ED-8A5C-A41AFA9B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51BB-00EA-4336-AC93-3183F6E0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15B01-419D-4EEB-AF32-969F554B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74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A08D-2CEB-4B5D-97F3-0E0AD679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61375-D6C0-41EC-93AF-33F586237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6A924-0CE6-41C0-93FA-656F8EFB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B446-57D0-41E9-B776-D574009B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E97D-588A-4C3F-A55C-9CC99805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29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E17B-207F-434C-B0B7-BBE761DF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65BDC-9B5A-4589-94F2-F2500843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1256-A637-4618-A385-3E94E19C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F8D3B-88C1-4387-B6B4-A6820930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5E912-6E04-43F9-AF8D-F1C6E463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7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FC29-7FC7-4896-B377-D1273836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09F6-28AB-49F4-A8ED-2B1209351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D1010-A26F-4DC8-8AE4-B67764FFD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A673D-1DE2-43A3-B461-18988830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F84C9-A2D8-4109-AA57-D22E982E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DEC5C-0B1F-40F7-AD50-580B10D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36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046A-5124-4310-A987-0C793BBA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A6F1A-01A3-4F95-90B9-BB31FB6AC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59221-9C75-4DF5-87C7-D7816A1DF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E0277-3678-4C9C-854F-ACE7F898D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E10EC-D283-4252-A223-660A9E35B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447F5-0342-4E7A-BC2F-AEE10A40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53FEC-68A8-4494-B4D0-743D52FE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D34F9-C567-4E09-BF4A-24AC0DE3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30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F8C5-07B5-49E6-A1E3-9CD341A7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0F357-C519-4954-897E-42A3B31E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D921E-42D2-4EE8-A22C-775CE058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3D486-FCE4-499B-A9E0-76C01A01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78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7981E-DDF1-41A4-B36B-A5B3251A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388CD-AD5A-4119-B1CB-1F36E4B9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1939C-3E14-4795-A373-F0592455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50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9824-734A-423A-8D9B-A5A91623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CE7B-176E-46B5-A325-21B43B910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1922E-8FBE-4D75-9A49-C21F9C5E8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E2082-EDB7-4E74-B826-54B44328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7A8E8-05E3-4ED5-8278-D5C817EF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2A70F-4732-4751-9F90-2582977B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489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C5D8-4FD6-49FB-A571-14E85F6E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1251D-692A-4DF7-8991-219655AC5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10DE4-85D4-477A-BFC3-AF6C2AAB5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6A34A-49BE-4FFA-8A3C-8EB5DFE7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AA28C-9AD1-452C-A53A-C0218546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A11C5-67AD-4061-AC99-52648F85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2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89A06-4F47-4E1F-BC8B-26767B25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88209-4284-4075-A245-D4C4D3CCB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4E0AA-0A59-43E0-9A80-43F273F4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0859-9EA1-40FF-BF79-83AF5428F9CD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8D2F-4721-4936-A8D6-EA27FFAE7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147F-0AD7-49FA-A920-F293B74D7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53808-7BA2-464A-A58D-807BA85F87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5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DC831F-9548-4F30-9C94-CFC750A9F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951"/>
            <a:ext cx="12192000" cy="1386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A3D952-90E7-4E45-89FF-F8BCDCDD091C}"/>
              </a:ext>
            </a:extLst>
          </p:cNvPr>
          <p:cNvSpPr txBox="1"/>
          <p:nvPr/>
        </p:nvSpPr>
        <p:spPr>
          <a:xfrm>
            <a:off x="5003903" y="1701344"/>
            <a:ext cx="87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IN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40A72-DEE1-419B-B3A2-459A74483119}"/>
              </a:ext>
            </a:extLst>
          </p:cNvPr>
          <p:cNvSpPr txBox="1"/>
          <p:nvPr/>
        </p:nvSpPr>
        <p:spPr>
          <a:xfrm>
            <a:off x="3789489" y="2892494"/>
            <a:ext cx="3798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B. S. Harale</a:t>
            </a:r>
          </a:p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M. Sc., M.Phil.</a:t>
            </a:r>
          </a:p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</a:p>
          <a:p>
            <a:r>
              <a:rPr lang="en-I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</a:t>
            </a:r>
          </a:p>
          <a:p>
            <a:r>
              <a:rPr lang="en-I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P.D.V.P. College Tasgaon, Sangli </a:t>
            </a:r>
          </a:p>
        </p:txBody>
      </p:sp>
    </p:spTree>
    <p:extLst>
      <p:ext uri="{BB962C8B-B14F-4D97-AF65-F5344CB8AC3E}">
        <p14:creationId xmlns:p14="http://schemas.microsoft.com/office/powerpoint/2010/main" val="427373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3565A-8F33-4756-AC3F-F386A37A2E4C}"/>
              </a:ext>
            </a:extLst>
          </p:cNvPr>
          <p:cNvSpPr txBox="1"/>
          <p:nvPr/>
        </p:nvSpPr>
        <p:spPr>
          <a:xfrm>
            <a:off x="1772817" y="1715002"/>
            <a:ext cx="9479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b="1" dirty="0"/>
              <a:t>Thank </a:t>
            </a:r>
          </a:p>
          <a:p>
            <a:r>
              <a:rPr lang="en-IN" sz="7200" b="1" dirty="0"/>
              <a:t>			you….</a:t>
            </a:r>
          </a:p>
        </p:txBody>
      </p:sp>
    </p:spTree>
    <p:extLst>
      <p:ext uri="{BB962C8B-B14F-4D97-AF65-F5344CB8AC3E}">
        <p14:creationId xmlns:p14="http://schemas.microsoft.com/office/powerpoint/2010/main" val="291516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EC809-34DC-4EB4-BBA2-32C9E416A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2"/>
          <a:stretch/>
        </p:blipFill>
        <p:spPr>
          <a:xfrm>
            <a:off x="1128434" y="279918"/>
            <a:ext cx="9935131" cy="65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5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0CE7D-05B9-4632-93CC-76F2B1E68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7" r="916"/>
          <a:stretch/>
        </p:blipFill>
        <p:spPr>
          <a:xfrm>
            <a:off x="1213763" y="410546"/>
            <a:ext cx="9675062" cy="64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9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83907-3A0D-4BF9-B178-9703EF6EF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6" r="1455"/>
          <a:stretch/>
        </p:blipFill>
        <p:spPr>
          <a:xfrm>
            <a:off x="1063424" y="317240"/>
            <a:ext cx="9918707" cy="65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0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A95A2-1672-4FC0-B51D-E44F8551E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8"/>
          <a:stretch/>
        </p:blipFill>
        <p:spPr>
          <a:xfrm>
            <a:off x="1231925" y="382554"/>
            <a:ext cx="9728149" cy="64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6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E7A64-D2C2-4105-B244-AA797564D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2"/>
          <a:stretch/>
        </p:blipFill>
        <p:spPr>
          <a:xfrm>
            <a:off x="1355379" y="326571"/>
            <a:ext cx="9481241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4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16EB0-9F32-40A2-8074-AA116D07B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4"/>
          <a:stretch/>
        </p:blipFill>
        <p:spPr>
          <a:xfrm>
            <a:off x="1264281" y="391886"/>
            <a:ext cx="9663438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98EBF-8A78-4516-93DE-78C14B816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6"/>
          <a:stretch/>
        </p:blipFill>
        <p:spPr>
          <a:xfrm>
            <a:off x="1105682" y="363894"/>
            <a:ext cx="9980635" cy="64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7D516-48E1-4367-BDEB-187DEE4C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5"/>
          <a:stretch/>
        </p:blipFill>
        <p:spPr>
          <a:xfrm>
            <a:off x="1132206" y="485192"/>
            <a:ext cx="9927587" cy="63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devendrashinde2017@gmail.com</dc:creator>
  <cp:lastModifiedBy>devendrashinde2017@gmail.com</cp:lastModifiedBy>
  <cp:revision>10</cp:revision>
  <dcterms:created xsi:type="dcterms:W3CDTF">2021-06-21T08:47:36Z</dcterms:created>
  <dcterms:modified xsi:type="dcterms:W3CDTF">2021-06-21T08:54:50Z</dcterms:modified>
</cp:coreProperties>
</file>