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61" r:id="rId3"/>
    <p:sldId id="271" r:id="rId4"/>
    <p:sldId id="263" r:id="rId5"/>
    <p:sldId id="262" r:id="rId6"/>
    <p:sldId id="265" r:id="rId7"/>
    <p:sldId id="270" r:id="rId8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2ED0D-4787-4CB3-979E-8BBAE3A0CE54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CC5D3-5F3C-40EF-B22C-EF5D966508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286000"/>
            <a:ext cx="8305800" cy="41910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447800"/>
            <a:ext cx="7391400" cy="4343400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B.Sc</a:t>
            </a:r>
            <a:r>
              <a:rPr lang="en-US" sz="3600" b="1" dirty="0" smtClean="0">
                <a:solidFill>
                  <a:srgbClr val="C00000"/>
                </a:solidFill>
              </a:rPr>
              <a:t> II Semester iii</a:t>
            </a:r>
          </a:p>
          <a:p>
            <a:r>
              <a:rPr lang="en-US" sz="3600" b="1" dirty="0" smtClean="0">
                <a:solidFill>
                  <a:srgbClr val="C00000"/>
                </a:solidFill>
              </a:rPr>
              <a:t>Physics Paper </a:t>
            </a:r>
            <a:r>
              <a:rPr lang="en-US" sz="3600" b="1" dirty="0" err="1" smtClean="0">
                <a:solidFill>
                  <a:srgbClr val="C00000"/>
                </a:solidFill>
              </a:rPr>
              <a:t>No.v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endParaRPr lang="en-US" sz="3600" b="1" dirty="0" smtClean="0">
              <a:solidFill>
                <a:srgbClr val="C00000"/>
              </a:solidFill>
            </a:endParaRPr>
          </a:p>
          <a:p>
            <a:r>
              <a:rPr sz="3600" b="1" smtClean="0">
                <a:solidFill>
                  <a:srgbClr val="C00000"/>
                </a:solidFill>
              </a:rPr>
              <a:t>thermal</a:t>
            </a:r>
            <a:r>
              <a:rPr lang="en-US" sz="3600" b="1" dirty="0" smtClean="0">
                <a:solidFill>
                  <a:srgbClr val="C00000"/>
                </a:solidFill>
              </a:rPr>
              <a:t> Physics and statistical mechanics </a:t>
            </a:r>
            <a:r>
              <a:rPr lang="en-US" sz="3600" b="1" dirty="0" err="1" smtClean="0">
                <a:solidFill>
                  <a:srgbClr val="C00000"/>
                </a:solidFill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</a:rPr>
              <a:t>  </a:t>
            </a:r>
          </a:p>
          <a:p>
            <a:endParaRPr lang="en-US" sz="3600" b="1" dirty="0" smtClean="0"/>
          </a:p>
          <a:p>
            <a:endParaRPr lang="en-US" dirty="0"/>
          </a:p>
          <a:p>
            <a:endParaRPr lang="en-US" sz="2800" dirty="0" smtClean="0"/>
          </a:p>
          <a:p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54724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990600"/>
            <a:ext cx="73152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rgbClr val="C0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Topic </a:t>
            </a:r>
            <a:r>
              <a:rPr lang="en-US" sz="3600" dirty="0" err="1" smtClean="0">
                <a:solidFill>
                  <a:srgbClr val="C00000"/>
                </a:solidFill>
              </a:rPr>
              <a:t>Name:Laws</a:t>
            </a:r>
            <a:r>
              <a:rPr lang="en-US" sz="3600" dirty="0" smtClean="0">
                <a:solidFill>
                  <a:srgbClr val="C00000"/>
                </a:solidFill>
              </a:rPr>
              <a:t> of Thermodynamics</a:t>
            </a:r>
          </a:p>
          <a:p>
            <a:pPr algn="ctr"/>
            <a:endParaRPr lang="en-US" sz="3600" dirty="0" smtClean="0">
              <a:solidFill>
                <a:srgbClr val="C00000"/>
              </a:solidFill>
            </a:endParaRPr>
          </a:p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Thermodynamics Equilibrium</a:t>
            </a:r>
            <a:r>
              <a:rPr lang="en-US" sz="3600" dirty="0">
                <a:solidFill>
                  <a:srgbClr val="C00000"/>
                </a:solidFill>
              </a:rPr>
              <a:t/>
            </a:r>
            <a:br>
              <a:rPr lang="en-US" sz="3600" dirty="0">
                <a:solidFill>
                  <a:srgbClr val="C00000"/>
                </a:solidFill>
              </a:rPr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>
                <a:solidFill>
                  <a:srgbClr val="C00000"/>
                </a:solidFill>
              </a:rPr>
              <a:t>B.S.HARALE</a:t>
            </a:r>
            <a:r>
              <a:rPr lang="en-US" sz="2400" dirty="0">
                <a:solidFill>
                  <a:srgbClr val="C00000"/>
                </a:solidFill>
              </a:rPr>
              <a:t/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Asso.Prof. 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>
                <a:solidFill>
                  <a:srgbClr val="C00000"/>
                </a:solidFill>
              </a:rPr>
              <a:t>Dept.of Physics   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P.D.V.P.Mahavidyalaya, Tasgaon. </a:t>
            </a:r>
            <a:r>
              <a:rPr lang="en-US" sz="2400" dirty="0">
                <a:solidFill>
                  <a:srgbClr val="C00000"/>
                </a:solidFill>
              </a:rPr>
              <a:t/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400" dirty="0" err="1" smtClean="0">
                <a:solidFill>
                  <a:srgbClr val="C00000"/>
                </a:solidFill>
              </a:rPr>
              <a:t>Dist.Sangli</a:t>
            </a:r>
            <a:r>
              <a:rPr lang="en-US" sz="2400" dirty="0" smtClean="0">
                <a:solidFill>
                  <a:srgbClr val="C00000"/>
                </a:solidFill>
              </a:rPr>
              <a:t>,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Maharashtra </a:t>
            </a:r>
            <a:br>
              <a:rPr lang="en-US" sz="2400" dirty="0">
                <a:solidFill>
                  <a:srgbClr val="C00000"/>
                </a:solidFill>
              </a:rPr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4582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</a:rPr>
              <a:t>Thermodynamics Equilibrium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2099772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   </a:t>
            </a:r>
            <a:r>
              <a:rPr lang="en-US" sz="3200" dirty="0" smtClean="0">
                <a:solidFill>
                  <a:srgbClr val="C00000"/>
                </a:solidFill>
              </a:rPr>
              <a:t>The following three types of equilibrium states must be achieved is called thermodynamics equilibrium.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520940" cy="5486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C00000"/>
                </a:solidFill>
              </a:rPr>
              <a:t>Thermal Equilibrium</a:t>
            </a:r>
            <a:br>
              <a:rPr lang="en-US" sz="4400" dirty="0" smtClean="0">
                <a:solidFill>
                  <a:srgbClr val="C00000"/>
                </a:solidFill>
              </a:rPr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520940" cy="35798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The temperature of the system does not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change with time and has same value at all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points of the system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839200" cy="54864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000" dirty="0" smtClean="0">
                <a:solidFill>
                  <a:srgbClr val="C00000"/>
                </a:solidFill>
              </a:rPr>
              <a:t>Mechanical Equilibrium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115300" cy="357984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  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There are no unbalanced forces within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the system or between the surroundings.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The pressure in the system is same at all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points and does not change with respect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to time.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4400" dirty="0" smtClean="0">
                <a:solidFill>
                  <a:srgbClr val="C00000"/>
                </a:solidFill>
              </a:rPr>
              <a:t>Chemical Equilibrium </a:t>
            </a: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>
                <a:solidFill>
                  <a:srgbClr val="C00000"/>
                </a:solidFill>
              </a:rPr>
              <a:t>No chemical reaction takes place in the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system and the chemical composition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which is same throughout the system does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not vary with time.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3600"/>
            <a:ext cx="7520940" cy="548640"/>
          </a:xfrm>
        </p:spPr>
        <p:txBody>
          <a:bodyPr/>
          <a:lstStyle/>
          <a:p>
            <a:r>
              <a:rPr lang="en-US" sz="7200" dirty="0" smtClean="0"/>
              <a:t>                               </a:t>
            </a:r>
            <a:r>
              <a:rPr lang="en-US" sz="7200" dirty="0" smtClean="0">
                <a:solidFill>
                  <a:srgbClr val="C00000"/>
                </a:solidFill>
              </a:rPr>
              <a:t>THANK YOU</a:t>
            </a:r>
            <a:endParaRPr lang="en-US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142</TotalTime>
  <Words>124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          </vt:lpstr>
      <vt:lpstr>Slide 2</vt:lpstr>
      <vt:lpstr>Thermodynamics Equilibrium</vt:lpstr>
      <vt:lpstr>Thermal Equilibrium </vt:lpstr>
      <vt:lpstr>Mechanical Equilibrium </vt:lpstr>
      <vt:lpstr>Chemical Equilibrium </vt:lpstr>
      <vt:lpstr>                              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 of scalar field in orthogonal curvilinear co-ordinates    Prof.B.S.Harale  Asso.Prof.  Dept.of Physics    P.D.V.P.College Tasgaon  Pin -416312 Maharashtra</dc:title>
  <dc:creator>DELL</dc:creator>
  <cp:lastModifiedBy>Rushikesh Shinde</cp:lastModifiedBy>
  <cp:revision>24</cp:revision>
  <cp:lastPrinted>2019-09-26T10:41:03Z</cp:lastPrinted>
  <dcterms:created xsi:type="dcterms:W3CDTF">2006-08-16T00:00:00Z</dcterms:created>
  <dcterms:modified xsi:type="dcterms:W3CDTF">2020-07-30T10:00:00Z</dcterms:modified>
</cp:coreProperties>
</file>