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74735-CE4D-4C2A-AA44-953255681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E944B-F877-4876-B02A-699FFC005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453E0-AD58-43A4-A29D-76D9BFC9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39740-108E-473F-91F9-DD67303B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2E1A6-0EC4-45B3-B805-F2371C61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94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FCE7C-A758-4911-9148-9E44730C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E3DB6-BDA8-4BA5-9678-C769EBB3C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27C4B-BB81-4F00-842E-1DEBE11D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0CF8B-DC6E-48F9-872A-4DF9AB44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62535-4B85-40B9-8941-FDAC0CD7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04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C083-7F63-4BB0-ADAE-8FAFEA268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7C5B2-F21E-4D27-815E-C7A2F35C9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0E0B2-FBF4-49DC-A4F2-DF10759F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D282-1B84-4A00-9552-F636F7CB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B6AF0-5536-449B-8305-275B03D00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1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A9CB-49AA-4C99-BAD4-B685C589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33C1-915F-4609-94FF-87E53D5CB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B10EC-1E69-4854-A744-7CC809FE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BA7CE-7411-46D6-AF55-B332054F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8CE2C-B4F9-48C5-B802-C46FD978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813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84AF-90FB-407B-A256-550BA866C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B962A-50EA-4E3D-9D22-969080AE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84821-A767-42E1-8853-F1E7EB655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28DC7-313A-49C4-B734-68FDABC11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D9343-94BB-43A6-9DA3-E4696BE9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18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1102-EA57-43D5-B1A5-B3D7DD9F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10392-7E40-4CE7-99B9-9AA5C1C10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E8D1F-AF57-4765-9A96-52FF498A0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C86F5-EA35-489D-A75E-0E6C039B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9A837-1010-4F68-B5CA-FD099240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DA304-9714-4691-BDAB-EC254778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73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3976-4C7E-4BEB-871D-82276BEE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2BE31-7CB0-4D37-A819-CBD145021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A718F-FD2B-423F-8EA4-3FEC17467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6FE0F-08B5-4611-B52E-5B231934F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09DEA-47CD-4531-9E64-B6375CE93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D71F29-66C7-4CEA-B150-612FD632B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6A4CD-99C2-4497-9C6E-B6B1B9B3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341F4-38A0-4C5C-800D-9A65D50E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661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14D4-A699-47F5-B9A2-1E21C4107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BC871-4EB5-461D-8354-A0A07BE9D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AAA27-A016-44C3-9648-1881EFD9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23D07-44A6-4ECE-867E-BA8628BC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25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F4A889-E07F-42A9-85B5-4CDD00FC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CC1A4E-8EE5-4AB9-B831-79A98FD0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80955-238C-4BBC-807F-9802F91B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7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6B580-39CB-4DC6-93FD-98F58805C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BF78E-C63D-4F8F-B625-9DDBC04A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71A76-1F52-439E-A9FB-DF552AA44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4AD19-9E1B-412A-87D6-D5176521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0237A-E5BE-4D19-BBE9-5A3B8BD0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2A2AA-9DA2-4FEC-806A-90531E5D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941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BE2D4-5A43-4A5B-84AC-DD7D895E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E4AFB-3B62-4134-BD7C-9436A1658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D76AB-77DB-4FAD-9C24-615FBF50D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B776C-D914-470F-A5F7-9C5ABF40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FF555-AF35-4209-BA63-FCC7BF9B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0FFFA-FF42-441C-9A81-04EB0F6A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607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0C15F-90CB-424F-9C83-681E6BD67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99FCE-5BF6-43E5-9541-5B46979CD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08EEC-A8B7-443D-87C8-2F38B9225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68CE-F507-4EED-BF9A-583A94FE92ED}" type="datetimeFigureOut">
              <a:rPr lang="en-IN" smtClean="0"/>
              <a:t>30-07-2020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398B4-7BF4-4769-AE78-3431D064E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8A8BC-CB94-4694-9AF1-EE7AC7D9F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1C61F-07ED-4540-9586-F46FE258BD4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660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383E-28A2-4844-805B-727598933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16002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PADMABHUSHAN DR. VASANTRAODADA PATIL MAHAVIDYALAYA TASGAON  </a:t>
            </a:r>
            <a:br>
              <a:rPr lang="en-IN" dirty="0"/>
            </a:br>
            <a:br>
              <a:rPr lang="en-IN" dirty="0"/>
            </a:br>
            <a:r>
              <a:rPr lang="en-IN" sz="2800" b="1" dirty="0">
                <a:highlight>
                  <a:srgbClr val="FF00FF"/>
                </a:highlight>
              </a:rPr>
              <a:t>DEPARTMENT OF PHYSICS </a:t>
            </a:r>
            <a:br>
              <a:rPr lang="en-IN" sz="2800" b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dirty="0" err="1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B.Sc</a:t>
            </a:r>
            <a:r>
              <a:rPr lang="en-IN" sz="2800" b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-III </a:t>
            </a:r>
            <a:endParaRPr lang="en-IN" b="1" dirty="0"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359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7E586-7B25-453A-9F55-4A38DD8B4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67"/>
            <a:ext cx="9144000" cy="33979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600" b="1" dirty="0">
                <a:solidFill>
                  <a:srgbClr val="002060"/>
                </a:solidFill>
                <a:highlight>
                  <a:srgbClr val="C0C0C0"/>
                </a:highlight>
              </a:rPr>
              <a:t>B.Sc. III Paper-XII </a:t>
            </a:r>
            <a:br>
              <a:rPr lang="en-IN" sz="3600" b="1" dirty="0">
                <a:solidFill>
                  <a:srgbClr val="002060"/>
                </a:solidFill>
                <a:highlight>
                  <a:srgbClr val="C0C0C0"/>
                </a:highlight>
              </a:rPr>
            </a:br>
            <a:br>
              <a:rPr lang="en-IN" dirty="0"/>
            </a:br>
            <a:r>
              <a:rPr lang="en-IN" sz="3200" b="1" u="sng" dirty="0">
                <a:solidFill>
                  <a:srgbClr val="002060"/>
                </a:solidFill>
                <a:highlight>
                  <a:srgbClr val="00FF00"/>
                </a:highlight>
              </a:rPr>
              <a:t>Digital &amp; Analog circuits &amp; Instrumentation</a:t>
            </a:r>
            <a:br>
              <a:rPr lang="en-IN" sz="3200" b="1" u="sng" dirty="0">
                <a:solidFill>
                  <a:srgbClr val="002060"/>
                </a:solidFill>
                <a:highlight>
                  <a:srgbClr val="00FF00"/>
                </a:highlight>
              </a:rPr>
            </a:br>
            <a:br>
              <a:rPr lang="en-IN" sz="3200" b="1" u="sng" dirty="0">
                <a:solidFill>
                  <a:srgbClr val="002060"/>
                </a:solidFill>
                <a:highlight>
                  <a:srgbClr val="00FF00"/>
                </a:highlight>
              </a:rPr>
            </a:br>
            <a:r>
              <a:rPr lang="en-IN" sz="3200" b="1" u="sng" dirty="0">
                <a:solidFill>
                  <a:srgbClr val="002060"/>
                </a:solidFill>
                <a:highlight>
                  <a:srgbClr val="00FF00"/>
                </a:highlight>
              </a:rPr>
              <a:t>Topic Name:- Logic gate  </a:t>
            </a:r>
            <a:endParaRPr lang="en-IN" b="1" u="sng" dirty="0">
              <a:solidFill>
                <a:srgbClr val="002060"/>
              </a:solidFill>
              <a:highlight>
                <a:srgbClr val="00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618F3-316B-4FAF-AA45-10CAA0AF9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8024"/>
            <a:ext cx="9144000" cy="1959428"/>
          </a:xfrm>
        </p:spPr>
        <p:txBody>
          <a:bodyPr/>
          <a:lstStyle/>
          <a:p>
            <a:pPr algn="l"/>
            <a:r>
              <a:rPr lang="en-IN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Prof. Mr. </a:t>
            </a:r>
            <a:r>
              <a:rPr lang="en-IN" b="1" dirty="0" err="1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B.S.Harale</a:t>
            </a:r>
            <a:r>
              <a:rPr lang="en-IN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 </a:t>
            </a:r>
          </a:p>
          <a:p>
            <a:pPr algn="l"/>
            <a:r>
              <a:rPr lang="en-IN" b="1" dirty="0" err="1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Asso.Prof</a:t>
            </a:r>
            <a:r>
              <a:rPr lang="en-IN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 Department of Physics, </a:t>
            </a:r>
          </a:p>
          <a:p>
            <a:pPr algn="l"/>
            <a:r>
              <a:rPr lang="en-IN" b="1" dirty="0">
                <a:solidFill>
                  <a:schemeClr val="tx2">
                    <a:lumMod val="50000"/>
                  </a:schemeClr>
                </a:solidFill>
                <a:highlight>
                  <a:srgbClr val="FFFF00"/>
                </a:highlight>
              </a:rPr>
              <a:t>PDVP College Tasgaon.</a:t>
            </a:r>
          </a:p>
        </p:txBody>
      </p:sp>
    </p:spTree>
    <p:extLst>
      <p:ext uri="{BB962C8B-B14F-4D97-AF65-F5344CB8AC3E}">
        <p14:creationId xmlns:p14="http://schemas.microsoft.com/office/powerpoint/2010/main" val="270847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53EC-25DC-4992-ADDA-A3D6AEAD3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7642"/>
          </a:xfrm>
        </p:spPr>
        <p:txBody>
          <a:bodyPr>
            <a:normAutofit/>
          </a:bodyPr>
          <a:lstStyle/>
          <a:p>
            <a:r>
              <a:rPr lang="en-IN" b="1" u="sng" dirty="0">
                <a:solidFill>
                  <a:srgbClr val="00B0F0"/>
                </a:solidFill>
                <a:highlight>
                  <a:srgbClr val="FFFF00"/>
                </a:highlight>
              </a:rPr>
              <a:t>Introduction: </a:t>
            </a:r>
            <a:br>
              <a:rPr lang="en-IN" dirty="0">
                <a:highlight>
                  <a:srgbClr val="FFFF00"/>
                </a:highlight>
              </a:rPr>
            </a:br>
            <a:r>
              <a:rPr lang="en-IN" dirty="0">
                <a:highlight>
                  <a:srgbClr val="FFFF00"/>
                </a:highlight>
              </a:rPr>
              <a:t>	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Boolean functions may be practically implemented by using electronic gates. The following points are important to understand</a:t>
            </a:r>
            <a:r>
              <a:rPr lang="en-US" sz="2400" dirty="0">
                <a:highlight>
                  <a:srgbClr val="FFFF00"/>
                </a:highlight>
              </a:rPr>
              <a:t>.</a:t>
            </a:r>
            <a:br>
              <a:rPr lang="en-US" sz="2400" dirty="0">
                <a:highlight>
                  <a:srgbClr val="FFFF00"/>
                </a:highlight>
              </a:rPr>
            </a:b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dirty="0">
                <a:highlight>
                  <a:srgbClr val="FFFF00"/>
                </a:highlight>
              </a:rPr>
              <a:t>*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Electronic gates require a power supply.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Gate 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are driven by voltages having two nominal values, e.g. 0V and 5V 		representing logic 0 and logic 1 respectively.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The 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of a gate provides two nominal values of voltage only, e.g. 0V and      		5V representing logic 0 and logic 1 respectively. 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In general, there is only one output to a logic gate except in some special cases.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 There is always a time delay between an input being applied and the output responding.</a:t>
            </a:r>
            <a:b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5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DBE1-7B61-48E0-9B99-6C7673461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3487"/>
          </a:xfrm>
        </p:spPr>
        <p:txBody>
          <a:bodyPr>
            <a:normAutofit/>
          </a:bodyPr>
          <a:lstStyle/>
          <a:p>
            <a:pPr algn="ctr"/>
            <a:r>
              <a:rPr lang="en-I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 gate </a:t>
            </a:r>
            <a:br>
              <a:rPr lang="en-IN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/>
              <a:t>1) Basic gate :- OR,AND,NOT</a:t>
            </a:r>
            <a:br>
              <a:rPr lang="en-IN" dirty="0"/>
            </a:br>
            <a:r>
              <a:rPr lang="en-IN" dirty="0"/>
              <a:t>		2) gate:- NAND, NOR, Ex-OR, Ex-NOR </a:t>
            </a:r>
          </a:p>
        </p:txBody>
      </p:sp>
    </p:spTree>
    <p:extLst>
      <p:ext uri="{BB962C8B-B14F-4D97-AF65-F5344CB8AC3E}">
        <p14:creationId xmlns:p14="http://schemas.microsoft.com/office/powerpoint/2010/main" val="82740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EAF7D-5B86-4633-A186-7678892E3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630"/>
            <a:ext cx="9144000" cy="886408"/>
          </a:xfrm>
        </p:spPr>
        <p:txBody>
          <a:bodyPr>
            <a:normAutofit/>
          </a:bodyPr>
          <a:lstStyle/>
          <a:p>
            <a:r>
              <a:rPr lang="en-IN" sz="3600" b="1" u="sng" dirty="0">
                <a:highlight>
                  <a:srgbClr val="FFFF00"/>
                </a:highlight>
              </a:rPr>
              <a:t>Ex-NOR gate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4A507-07B7-498B-A6A1-37686F406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485" y="2239347"/>
            <a:ext cx="10195249" cy="437605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N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IN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XNOR gate</a:t>
            </a:r>
            <a:r>
              <a:rPr lang="en-US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 a digital logic gate whose function is the logical complement of the exclusive OR (XOR) gate.</a:t>
            </a:r>
          </a:p>
          <a:p>
            <a:pPr algn="l"/>
            <a:r>
              <a:rPr lang="en-US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*The two-input version implements logical equality, behaving according to the truth table to the right, and hence the gate is sometimes called an "equivalence gate". </a:t>
            </a:r>
          </a:p>
          <a:p>
            <a:pPr algn="l"/>
            <a:r>
              <a:rPr lang="en-US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*A high output (1) results if both of the inputs to the gate are the same. If one but not both inputs are high (1), a low output (0) results.</a:t>
            </a:r>
          </a:p>
          <a:p>
            <a:pPr algn="l"/>
            <a:r>
              <a:rPr lang="en-US" sz="2600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*An exclusive-NOR (X-NOR) gate is a coincidence gate. It produces a 1 output only when even number of 1 is present at the input.</a:t>
            </a:r>
          </a:p>
          <a:p>
            <a:pPr algn="l"/>
            <a:r>
              <a:rPr lang="en-US" sz="2600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*A 2-input X-NOR gate is an equality detector.</a:t>
            </a:r>
          </a:p>
          <a:p>
            <a:pPr algn="l"/>
            <a:r>
              <a:rPr lang="en-US" sz="2600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*It produces a 1 output only when its two inputs are equal </a:t>
            </a:r>
            <a:r>
              <a:rPr lang="en-US" sz="2600" dirty="0" err="1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600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when both inputs are 1 or 0. An X-NOR gate can be used as a controlled inverter by connecting one input terminal to logic 0 and feeding the signal to be inverted to the other terminal.</a:t>
            </a:r>
          </a:p>
          <a:p>
            <a:pPr algn="l"/>
            <a:endParaRPr lang="en-IN" dirty="0">
              <a:solidFill>
                <a:srgbClr val="00B0F0"/>
              </a:solidFill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8F051-A32C-4A04-9C47-B05A18D0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5920"/>
          </a:xfrm>
        </p:spPr>
        <p:txBody>
          <a:bodyPr>
            <a:noAutofit/>
          </a:bodyPr>
          <a:lstStyle/>
          <a:p>
            <a:r>
              <a:rPr lang="en-US" sz="2400" dirty="0">
                <a:highlight>
                  <a:srgbClr val="00FF00"/>
                </a:highlight>
              </a:rPr>
              <a:t>*An exclusive-NOR (X-NOR) gate is a coincidence gate. It produces a 1 output only when even number of 1 is present at the input.</a:t>
            </a:r>
            <a:br>
              <a:rPr lang="en-US" sz="2400" dirty="0">
                <a:highlight>
                  <a:srgbClr val="00FF00"/>
                </a:highlight>
              </a:rPr>
            </a:br>
            <a:r>
              <a:rPr lang="en-US" sz="2400" dirty="0">
                <a:highlight>
                  <a:srgbClr val="00FF00"/>
                </a:highlight>
              </a:rPr>
              <a:t>*A 2-input X-NOR gate is an equality detector.</a:t>
            </a:r>
            <a:br>
              <a:rPr lang="en-US" sz="2400" dirty="0">
                <a:highlight>
                  <a:srgbClr val="00FF00"/>
                </a:highlight>
              </a:rPr>
            </a:br>
            <a:r>
              <a:rPr lang="en-US" sz="2400" dirty="0">
                <a:highlight>
                  <a:srgbClr val="00FF00"/>
                </a:highlight>
              </a:rPr>
              <a:t>*It produces a 1 output only when its two inputs are equal </a:t>
            </a:r>
            <a:r>
              <a:rPr lang="en-US" sz="2400" dirty="0" err="1">
                <a:highlight>
                  <a:srgbClr val="00FF00"/>
                </a:highlight>
              </a:rPr>
              <a:t>i.e</a:t>
            </a:r>
            <a:r>
              <a:rPr lang="en-US" sz="2400" dirty="0">
                <a:highlight>
                  <a:srgbClr val="00FF00"/>
                </a:highlight>
              </a:rPr>
              <a:t> when both inputs are 1 or 0. An X-NOR gate can be used as a controlled inverter by connecting one input terminal to logic 0 and feeding the signal to be inverted to the other terminal.</a:t>
            </a:r>
            <a:br>
              <a:rPr lang="en-US" sz="2400" dirty="0">
                <a:highlight>
                  <a:srgbClr val="00FF00"/>
                </a:highlight>
              </a:rPr>
            </a:br>
            <a:endParaRPr lang="en-IN" sz="24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8177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B3F01-2F2F-4839-8B39-C94587A42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2596"/>
            <a:ext cx="9144000" cy="998375"/>
          </a:xfrm>
        </p:spPr>
        <p:txBody>
          <a:bodyPr>
            <a:normAutofit/>
          </a:bodyPr>
          <a:lstStyle/>
          <a:p>
            <a:r>
              <a:rPr lang="en-IN" sz="3600" b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Symboll</a:t>
            </a:r>
            <a:r>
              <a:rPr lang="en-IN" sz="3600" b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234D3-9F66-41E9-B463-00883FF27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06082"/>
            <a:ext cx="9144000" cy="4478694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B0C953-A42D-4495-8527-1656BAB61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283" y="2037787"/>
            <a:ext cx="7062912" cy="37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621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PADMABHUSHAN DR. VASANTRAODADA PATIL MAHAVIDYALAYA TASGAON    DEPARTMENT OF PHYSICS  B.Sc-III </vt:lpstr>
      <vt:lpstr>B.Sc. III Paper-XII   Digital &amp; Analog circuits &amp; Instrumentation  Topic Name:- Logic gate  </vt:lpstr>
      <vt:lpstr>Introduction:   Boolean functions may be practically implemented by using electronic gates. The following points are important to understand.  * Electronic gates require a power supply. * Gate INPUTS are driven by voltages having two nominal values, e.g. 0V and 5V   representing logic 0 and logic 1 respectively. * The OUTPUT of a gate provides two nominal values of voltage only, e.g. 0V and        5V representing logic 0 and logic 1 respectively.  * In general, there is only one output to a logic gate except in some special cases. * There is always a time delay between an input being applied and the output responding.   </vt:lpstr>
      <vt:lpstr>Logic gate  1) Basic gate :- OR,AND,NOT   2) gate:- NAND, NOR, Ex-OR, Ex-NOR </vt:lpstr>
      <vt:lpstr>Ex-NOR gate </vt:lpstr>
      <vt:lpstr>*An exclusive-NOR (X-NOR) gate is a coincidence gate. It produces a 1 output only when even number of 1 is present at the input. *A 2-input X-NOR gate is an equality detector. *It produces a 1 output only when its two inputs are equal i.e when both inputs are 1 or 0. An X-NOR gate can be used as a controlled inverter by connecting one input terminal to logic 0 and feeding the signal to be inverted to the other terminal. </vt:lpstr>
      <vt:lpstr>Symboll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PADMABHUSHAN DR. VASANTRAODADA PATIL MAHAVIDYALAYA TASGAON    DEPARTMENT OF PHYSICS  B.Sc III </dc:title>
  <dc:creator>Sachin S Pawar</dc:creator>
  <cp:lastModifiedBy>Sachin S Pawar</cp:lastModifiedBy>
  <cp:revision>11</cp:revision>
  <dcterms:created xsi:type="dcterms:W3CDTF">2020-07-30T06:08:16Z</dcterms:created>
  <dcterms:modified xsi:type="dcterms:W3CDTF">2020-07-30T08:35:19Z</dcterms:modified>
</cp:coreProperties>
</file>