
<file path=[Content_Types].xml><?xml version="1.0" encoding="utf-8"?>
<Types xmlns="http://schemas.openxmlformats.org/package/2006/content-types">
  <Default Extension="rels" ContentType="application/vnd.openxmlformats-package.relationships+xml"/>
  <Default Extension="xml" ContentType="application/xml"/>
  <Default Extension="wmf" ContentType="image/x-wm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Slides/notesSlide1.xml" ContentType="application/vnd.openxmlformats-officedocument.presentationml.notesSlide+xml"/>
  <Override PartName="/ppt/slides/slide8.xml" ContentType="application/vnd.openxmlformats-officedocument.presentationml.slide+xml"/>
  <Override PartName="/ppt/notesSlides/notesSlide2.xml" ContentType="application/vnd.openxmlformats-officedocument.presentationml.notesSlide+xml"/>
  <Override PartName="/ppt/slides/slide9.xml" ContentType="application/vnd.openxmlformats-officedocument.presentationml.slide+xml"/>
  <Override PartName="/ppt/slides/slide10.xml" ContentType="application/vnd.openxmlformats-officedocument.presentationml.slide+xml"/>
  <Override PartName="/ppt/notesSlides/notesSlide3.xml" ContentType="application/vnd.openxmlformats-officedocument.presentationml.notesSlide+xml"/>
  <Override PartName="/ppt/drawings/vmlDrawing7.vml" ContentType="application/vnd.openxmlformats-officedocument.vmlDrawing"/>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erverZoom="0">
  <p:sldMasterIdLst>
    <p:sldMasterId id="2147483648" r:id="rId1"/>
    <p:sldMasterId id="2147483649"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type="screen4x3" cy="6858000" cx="9144000"/>
  <p:notesSz cx="6858000" cy="9144000"/>
  <p:defaultTex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horzBarState="maximized">
    <p:restoredLeft sz="12009" autoAdjust="0"/>
    <p:restoredTop sz="89677" autoAdjust="0"/>
  </p:normalViewPr>
  <p:slideViewPr>
    <p:cSldViewPr snapToGrid="0">
      <p:cViewPr varScale="1">
        <p:scale>
          <a:sx n="73" d="100"/>
          <a:sy n="73" d="100"/>
        </p:scale>
        <p:origin x="-144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tableStyles" Target="tableStyles.xml"/><Relationship Id="rId18" Type="http://schemas.openxmlformats.org/officeDocument/2006/relationships/presProps" Target="presProps.xml"/><Relationship Id="rId1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87" name=""/>
        <p:cNvGrpSpPr/>
        <p:nvPr/>
      </p:nvGrpSpPr>
      <p:grpSpPr>
        <a:xfrm>
          <a:off x="0" y="0"/>
          <a:ext cx="0" cy="0"/>
          <a:chOff x="0" y="0"/>
          <a:chExt cx="0" cy="0"/>
        </a:xfrm>
      </p:grpSpPr>
      <p:sp>
        <p:nvSpPr>
          <p:cNvPr id="1048785" name="Header Placeholder 1048940"/>
          <p:cNvSpPr>
            <a:spLocks noGrp="1"/>
          </p:cNvSpPr>
          <p:nvPr>
            <p:ph type="hdr" sz="quarter"/>
          </p:nvPr>
        </p:nvSpPr>
        <p:spPr>
          <a:xfrm>
            <a:off x="0" y="0"/>
            <a:ext cx="2971800" cy="457200"/>
          </a:xfrm>
          <a:prstGeom prst="rect"/>
          <a:noFill/>
          <a:ln>
            <a:noFill/>
          </a:ln>
        </p:spPr>
        <p:txBody>
          <a:bodyPr bIns="45720" lIns="91440" rIns="91440" tIns="45720"/>
          <a:p>
            <a:pPr eaLnBrk="1" hangingPunct="1" latinLnBrk="1" lvl="0"/>
            <a:endParaRPr altLang="en-US" sz="1200" lang="en-US"/>
          </a:p>
        </p:txBody>
      </p:sp>
      <p:sp>
        <p:nvSpPr>
          <p:cNvPr id="1048786" name="Date Placeholder 1048941"/>
          <p:cNvSpPr>
            <a:spLocks noGrp="1"/>
          </p:cNvSpPr>
          <p:nvPr>
            <p:ph type="dt" idx="1"/>
          </p:nvPr>
        </p:nvSpPr>
        <p:spPr>
          <a:xfrm>
            <a:off x="3884612" y="0"/>
            <a:ext cx="2971800" cy="457200"/>
          </a:xfrm>
          <a:prstGeom prst="rect"/>
          <a:noFill/>
          <a:ln>
            <a:noFill/>
          </a:ln>
        </p:spPr>
        <p:txBody>
          <a:bodyPr bIns="45720" lIns="91440" rIns="91440" tIns="45720"/>
          <a:p>
            <a:pPr algn="r" eaLnBrk="1" hangingPunct="1" latinLnBrk="1" lvl="0"/>
            <a:endParaRPr altLang="en-US" sz="1200" lang="en-US"/>
          </a:p>
        </p:txBody>
      </p:sp>
      <p:sp>
        <p:nvSpPr>
          <p:cNvPr id="1048787" name="Slide Image Placeholder 1048942"/>
          <p:cNvSpPr>
            <a:spLocks noChangeAspect="1" noRot="1" noGrp="1"/>
          </p:cNvSpPr>
          <p:nvPr>
            <p:ph type="sldImg" idx="2"/>
          </p:nvPr>
        </p:nvSpPr>
        <p:spPr>
          <a:xfrm>
            <a:off x="1143000" y="685800"/>
            <a:ext cx="4572000" cy="3429000"/>
          </a:xfrm>
          <a:prstGeom prst="rect"/>
          <a:noFill/>
          <a:ln w="9525" cap="flat" cmpd="sng">
            <a:solidFill>
              <a:srgbClr val="000000">
                <a:alpha val="100000"/>
              </a:srgbClr>
            </a:solidFill>
            <a:prstDash val="solid"/>
            <a:round/>
          </a:ln>
        </p:spPr>
        <p:txBody>
          <a:bodyPr anchor="ctr" bIns="45720" lIns="91440" rIns="91440" tIns="45720"/>
          <a:p/>
        </p:txBody>
      </p:sp>
      <p:sp>
        <p:nvSpPr>
          <p:cNvPr id="1048788" name="Notes Placeholder 1048943"/>
          <p:cNvSpPr>
            <a:spLocks noGrp="1"/>
          </p:cNvSpPr>
          <p:nvPr>
            <p:ph type="body" sz="quarter" idx="3"/>
          </p:nvPr>
        </p:nvSpPr>
        <p:spPr>
          <a:xfrm>
            <a:off x="685800" y="4343400"/>
            <a:ext cx="5486400" cy="4114800"/>
          </a:xfrm>
          <a:prstGeom prst="rect"/>
          <a:noFill/>
          <a:ln>
            <a:noFill/>
          </a:ln>
        </p:spPr>
        <p:txBody>
          <a:bodyPr bIns="45720" lIns="91440" rIns="91440" tIns="45720"/>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789" name="Footer Placeholder 1048944"/>
          <p:cNvSpPr>
            <a:spLocks noGrp="1"/>
          </p:cNvSpPr>
          <p:nvPr>
            <p:ph type="ftr" sz="quarter" idx="4"/>
          </p:nvPr>
        </p:nvSpPr>
        <p:spPr>
          <a:xfrm>
            <a:off x="0" y="8685212"/>
            <a:ext cx="2971800" cy="457200"/>
          </a:xfrm>
          <a:prstGeom prst="rect"/>
          <a:noFill/>
          <a:ln>
            <a:noFill/>
          </a:ln>
        </p:spPr>
        <p:txBody>
          <a:bodyPr anchor="b" bIns="45720" lIns="91440" rIns="91440" tIns="45720"/>
          <a:p>
            <a:pPr eaLnBrk="1" hangingPunct="1" latinLnBrk="1" lvl="0"/>
            <a:endParaRPr altLang="en-US" sz="1200" lang="en-US"/>
          </a:p>
        </p:txBody>
      </p:sp>
      <p:sp>
        <p:nvSpPr>
          <p:cNvPr id="1048790" name="Slide Number Placeholder 1048945"/>
          <p:cNvSpPr>
            <a:spLocks noGrp="1"/>
          </p:cNvSpPr>
          <p:nvPr>
            <p:ph type="sldNum" sz="quarter" idx="5"/>
          </p:nvPr>
        </p:nvSpPr>
        <p:spPr>
          <a:xfrm>
            <a:off x="3884612" y="8685212"/>
            <a:ext cx="2971800" cy="457200"/>
          </a:xfrm>
          <a:prstGeom prst="rect"/>
          <a:noFill/>
          <a:ln>
            <a:noFill/>
          </a:ln>
        </p:spPr>
        <p:txBody>
          <a:bodyPr anchor="b" bIns="45720" lIns="91440" rIns="91440" tIns="45720"/>
          <a:p>
            <a:pPr algn="r" eaLnBrk="1" hangingPunct="1" latinLnBrk="1" lvl="0"/>
            <a:fld id="{566ABCEB-ACFC-4714-9973-3DA970169C29}" type="slidenum">
              <a:rPr altLang="en-US" sz="1200" lang="en-US"/>
              <a:pPr algn="r" eaLnBrk="1" hangingPunct="1" latinLnBrk="1" lvl="0"/>
            </a:fld>
            <a:endParaRPr altLang="en-US" sz="1200" lang="en-US"/>
          </a:p>
        </p:txBody>
      </p:sp>
    </p:spTree>
  </p:cSld>
  <p:clrMap accent1="dk1" accent2="dk1" accent3="dk1" accent4="dk1" accent5="dk1" accent6="dk1" bg1="dk1" bg2="dk1" tx1="dk1" tx2="dk1" hlink="dk1" folHlink="dk1"/>
  <p:notesStyle>
    <a:lvl1pPr algn="l" fontAlgn="base" indent="0" latinLnBrk="1" marL="0" rtl="0">
      <a:lnSpc>
        <a:spcPct val="100000"/>
      </a:lnSpc>
      <a:spcBef>
        <a:spcPct val="30000"/>
      </a:spcBef>
      <a:spcAft>
        <a:spcPct val="0"/>
      </a:spcAft>
      <a:buFontTx/>
      <a:buNone/>
      <a:defRPr baseline="0" b="0" sz="1200" i="0">
        <a:solidFill>
          <a:schemeClr val="dk1"/>
        </a:solidFill>
        <a:latin typeface="Arial" charset="0"/>
        <a:sym typeface="Arial" charset="0"/>
      </a:defRPr>
    </a:lvl1pPr>
    <a:lvl2pPr algn="l" fontAlgn="base" indent="0" latinLnBrk="1" marL="457200" rtl="0">
      <a:lnSpc>
        <a:spcPct val="100000"/>
      </a:lnSpc>
      <a:spcBef>
        <a:spcPct val="30000"/>
      </a:spcBef>
      <a:spcAft>
        <a:spcPct val="0"/>
      </a:spcAft>
      <a:buFontTx/>
      <a:buNone/>
      <a:defRPr baseline="0" b="0" sz="1200" i="0">
        <a:solidFill>
          <a:schemeClr val="dk1"/>
        </a:solidFill>
        <a:latin typeface="Arial" charset="0"/>
        <a:sym typeface="Arial" charset="0"/>
      </a:defRPr>
    </a:lvl2pPr>
    <a:lvl3pPr algn="l" fontAlgn="base" indent="0" latinLnBrk="1" marL="914400" rtl="0">
      <a:lnSpc>
        <a:spcPct val="100000"/>
      </a:lnSpc>
      <a:spcBef>
        <a:spcPct val="30000"/>
      </a:spcBef>
      <a:spcAft>
        <a:spcPct val="0"/>
      </a:spcAft>
      <a:buFontTx/>
      <a:buNone/>
      <a:defRPr baseline="0" b="0" sz="1200" i="0">
        <a:solidFill>
          <a:schemeClr val="dk1"/>
        </a:solidFill>
        <a:latin typeface="Arial" charset="0"/>
        <a:sym typeface="Arial" charset="0"/>
      </a:defRPr>
    </a:lvl3pPr>
    <a:lvl4pPr algn="l" fontAlgn="base" indent="0" latinLnBrk="1" marL="1371600" rtl="0">
      <a:lnSpc>
        <a:spcPct val="100000"/>
      </a:lnSpc>
      <a:spcBef>
        <a:spcPct val="30000"/>
      </a:spcBef>
      <a:spcAft>
        <a:spcPct val="0"/>
      </a:spcAft>
      <a:buFontTx/>
      <a:buNone/>
      <a:defRPr baseline="0" b="0" sz="1200" i="0">
        <a:solidFill>
          <a:schemeClr val="dk1"/>
        </a:solidFill>
        <a:latin typeface="Arial" charset="0"/>
        <a:sym typeface="Arial" charset="0"/>
      </a:defRPr>
    </a:lvl4pPr>
    <a:lvl5pPr algn="l" fontAlgn="base" indent="0" latinLnBrk="1" marL="1828800" rtl="0">
      <a:lnSpc>
        <a:spcPct val="100000"/>
      </a:lnSpc>
      <a:spcBef>
        <a:spcPct val="30000"/>
      </a:spcBef>
      <a:spcAft>
        <a:spcPct val="0"/>
      </a:spcAft>
      <a:buFontTx/>
      <a:buNone/>
      <a:defRPr baseline="0" b="0" sz="1200" i="0">
        <a:solidFill>
          <a:schemeClr val="dk1"/>
        </a:solidFill>
        <a:latin typeface="Arial" charset="0"/>
        <a:sym typeface="Arial" charset="0"/>
      </a:defRPr>
    </a:lvl5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22" name="TextBox 1048604"/>
          <p:cNvSpPr txBox="1"/>
          <p:nvPr/>
        </p:nvSpPr>
        <p:spPr>
          <a:xfrm>
            <a:off x="3884612" y="8685212"/>
            <a:ext cx="2971800" cy="457200"/>
          </a:xfrm>
          <a:prstGeom prst="rect"/>
          <a:noFill/>
          <a:ln>
            <a:noFill/>
          </a:ln>
        </p:spPr>
        <p:txBody>
          <a:bodyPr anchor="b" bIns="45720" lIns="91440" rIns="91440" tIns="45720"/>
          <a:p>
            <a:pPr algn="r" eaLnBrk="1" hangingPunct="1" latinLnBrk="1" lvl="0"/>
            <a:fld id="{566ABCEB-ACFC-4714-9973-3DA970169C29}" type="slidenum">
              <a:rPr altLang="en-US" sz="1200" lang="en-US"/>
              <a:pPr algn="r" eaLnBrk="1" hangingPunct="1" latinLnBrk="1" lvl="0"/>
            </a:fld>
            <a:endParaRPr altLang="en-US" sz="1200" lang="en-US"/>
          </a:p>
        </p:txBody>
      </p:sp>
      <p:sp>
        <p:nvSpPr>
          <p:cNvPr id="1048623" name="Slide Image Placeholder 1048605"/>
          <p:cNvSpPr>
            <a:spLocks noChangeAspect="1" noRot="1" noGrp="1"/>
          </p:cNvSpPr>
          <p:nvPr>
            <p:ph type="sldImg"/>
          </p:nvPr>
        </p:nvSpPr>
        <p:spPr>
          <a:xfrm>
            <a:off x="1143000" y="685800"/>
            <a:ext cx="4572000" cy="3429000"/>
          </a:xfrm>
          <a:prstGeom prst="rect"/>
        </p:spPr>
        <p:txBody>
          <a:bodyPr anchor="ctr" bIns="45720" lIns="91440" rIns="91440" tIns="45720"/>
          <a:p/>
        </p:txBody>
      </p:sp>
      <p:sp>
        <p:nvSpPr>
          <p:cNvPr id="1048624" name="Notes Placeholder 1048606"/>
          <p:cNvSpPr>
            <a:spLocks noGrp="1"/>
          </p:cNvSpPr>
          <p:nvPr>
            <p:ph type="body" idx="1"/>
          </p:nvPr>
        </p:nvSpPr>
        <p:spPr>
          <a:xfrm>
            <a:off x="685800" y="4343400"/>
            <a:ext cx="5486400" cy="4114800"/>
          </a:xfrm>
          <a:prstGeom prst="rect"/>
          <a:noFill/>
        </p:spPr>
        <p:txBody>
          <a:bodyPr anchor="t" bIns="45720" lIns="91440" rIns="91440" tIns="45720"/>
          <a:p>
            <a:pPr eaLnBrk="1" hangingPunct="1" latinLnBrk="1" lvl="0"/>
            <a:endParaRPr altLang="en-US"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28" name="TextBox 1048610"/>
          <p:cNvSpPr txBox="1"/>
          <p:nvPr/>
        </p:nvSpPr>
        <p:spPr>
          <a:xfrm>
            <a:off x="3884612" y="8685212"/>
            <a:ext cx="2971800" cy="457200"/>
          </a:xfrm>
          <a:prstGeom prst="rect"/>
          <a:noFill/>
          <a:ln>
            <a:noFill/>
          </a:ln>
        </p:spPr>
        <p:txBody>
          <a:bodyPr anchor="b" bIns="45720" lIns="91440" rIns="91440" tIns="45720"/>
          <a:p>
            <a:pPr algn="r" eaLnBrk="1" hangingPunct="1" latinLnBrk="1" lvl="0"/>
            <a:fld id="{566ABCEB-ACFC-4714-9973-3DA970169C29}" type="slidenum">
              <a:rPr altLang="en-US" sz="1200" lang="en-US"/>
              <a:pPr algn="r" eaLnBrk="1" hangingPunct="1" latinLnBrk="1" lvl="0"/>
            </a:fld>
            <a:endParaRPr altLang="en-US" sz="1200" lang="en-US"/>
          </a:p>
        </p:txBody>
      </p:sp>
      <p:sp>
        <p:nvSpPr>
          <p:cNvPr id="1048629" name="Slide Image Placeholder 1048611"/>
          <p:cNvSpPr>
            <a:spLocks noChangeAspect="1" noRot="1" noGrp="1"/>
          </p:cNvSpPr>
          <p:nvPr>
            <p:ph type="sldImg"/>
          </p:nvPr>
        </p:nvSpPr>
        <p:spPr>
          <a:xfrm>
            <a:off x="1143000" y="685800"/>
            <a:ext cx="4572000" cy="3429000"/>
          </a:xfrm>
          <a:prstGeom prst="rect"/>
        </p:spPr>
        <p:txBody>
          <a:bodyPr anchor="ctr" bIns="45720" lIns="91440" rIns="91440" tIns="45720"/>
          <a:p/>
        </p:txBody>
      </p:sp>
      <p:sp>
        <p:nvSpPr>
          <p:cNvPr id="1048630" name="Notes Placeholder 1048612"/>
          <p:cNvSpPr>
            <a:spLocks noGrp="1"/>
          </p:cNvSpPr>
          <p:nvPr>
            <p:ph type="body" idx="1"/>
          </p:nvPr>
        </p:nvSpPr>
        <p:spPr>
          <a:xfrm>
            <a:off x="685800" y="4343400"/>
            <a:ext cx="5486400" cy="4114800"/>
          </a:xfrm>
          <a:prstGeom prst="rect"/>
          <a:noFill/>
        </p:spPr>
        <p:txBody>
          <a:bodyPr anchor="t" bIns="45720" lIns="91440" rIns="91440" tIns="45720"/>
          <a:p>
            <a:pPr eaLnBrk="1" hangingPunct="1" latinLnBrk="1" lvl="0"/>
            <a:endParaRPr altLang="en-US"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47" name="TextBox 1048627"/>
          <p:cNvSpPr txBox="1"/>
          <p:nvPr/>
        </p:nvSpPr>
        <p:spPr>
          <a:xfrm>
            <a:off x="3884612" y="8685212"/>
            <a:ext cx="2971800" cy="457200"/>
          </a:xfrm>
          <a:prstGeom prst="rect"/>
          <a:noFill/>
          <a:ln>
            <a:noFill/>
          </a:ln>
        </p:spPr>
        <p:txBody>
          <a:bodyPr anchor="b" bIns="45720" lIns="91440" rIns="91440" tIns="45720"/>
          <a:p>
            <a:pPr algn="r" eaLnBrk="1" hangingPunct="1" latinLnBrk="1" lvl="0"/>
            <a:fld id="{566ABCEB-ACFC-4714-9973-3DA970169C29}" type="slidenum">
              <a:rPr altLang="en-US" sz="1200" lang="en-US"/>
              <a:pPr algn="r" eaLnBrk="1" hangingPunct="1" latinLnBrk="1" lvl="0"/>
            </a:fld>
            <a:endParaRPr altLang="en-US" sz="1200" lang="en-US"/>
          </a:p>
        </p:txBody>
      </p:sp>
      <p:sp>
        <p:nvSpPr>
          <p:cNvPr id="1048648" name="Slide Image Placeholder 1048628"/>
          <p:cNvSpPr>
            <a:spLocks noChangeAspect="1" noRot="1" noGrp="1"/>
          </p:cNvSpPr>
          <p:nvPr>
            <p:ph type="sldImg"/>
          </p:nvPr>
        </p:nvSpPr>
        <p:spPr>
          <a:xfrm>
            <a:off x="1143000" y="685800"/>
            <a:ext cx="4572000" cy="3429000"/>
          </a:xfrm>
          <a:prstGeom prst="rect"/>
        </p:spPr>
        <p:txBody>
          <a:bodyPr anchor="ctr" bIns="45720" lIns="91440" rIns="91440" tIns="45720"/>
          <a:p/>
        </p:txBody>
      </p:sp>
      <p:sp>
        <p:nvSpPr>
          <p:cNvPr id="1048649" name="Notes Placeholder 1048629"/>
          <p:cNvSpPr>
            <a:spLocks noGrp="1"/>
          </p:cNvSpPr>
          <p:nvPr>
            <p:ph type="body" idx="1"/>
          </p:nvPr>
        </p:nvSpPr>
        <p:spPr>
          <a:xfrm>
            <a:off x="685800" y="4343400"/>
            <a:ext cx="5486400" cy="4114800"/>
          </a:xfrm>
          <a:prstGeom prst="rect"/>
          <a:noFill/>
        </p:spPr>
        <p:txBody>
          <a:bodyPr anchor="t" bIns="45720" lIns="91440" rIns="91440" tIns="45720"/>
          <a:p>
            <a:pPr eaLnBrk="1" hangingPunct="1" latinLnBrk="1" lvl="0"/>
            <a:endParaRPr altLang="en-US"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72" name=""/>
        <p:cNvGrpSpPr/>
        <p:nvPr/>
      </p:nvGrpSpPr>
      <p:grpSpPr>
        <a:xfrm>
          <a:off x="0" y="0"/>
          <a:ext cx="0" cy="0"/>
          <a:chOff x="0" y="0"/>
          <a:chExt cx="0" cy="0"/>
        </a:xfrm>
      </p:grpSpPr>
      <p:sp>
        <p:nvSpPr>
          <p:cNvPr id="1048702"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703" name="Subtitle 2"/>
          <p:cNvSpPr>
            <a:spLocks noGrp="1"/>
          </p:cNvSpPr>
          <p:nvPr>
            <p:ph type="subTitle" idx="1"/>
          </p:nvPr>
        </p:nvSpPr>
        <p:spPr>
          <a:xfrm>
            <a:off x="1371600" y="3886200"/>
            <a:ext cx="6400800" cy="1752600"/>
          </a:xfrm>
        </p:spPr>
        <p:txBody>
          <a:bodyPr/>
          <a:lstStyle>
            <a:lvl1pPr algn="ctr" indent="0" marL="0">
              <a:buNone/>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lang="en-US" smtClean="0"/>
              <a:t>Click to edit Master subtitle style</a:t>
            </a:r>
            <a:endParaRPr lang="en-US"/>
          </a:p>
        </p:txBody>
      </p:sp>
      <p:sp>
        <p:nvSpPr>
          <p:cNvPr id="1048704"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705"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706"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76" name=""/>
        <p:cNvGrpSpPr/>
        <p:nvPr/>
      </p:nvGrpSpPr>
      <p:grpSpPr>
        <a:xfrm>
          <a:off x="0" y="0"/>
          <a:ext cx="0" cy="0"/>
          <a:chOff x="0" y="0"/>
          <a:chExt cx="0" cy="0"/>
        </a:xfrm>
      </p:grpSpPr>
      <p:sp>
        <p:nvSpPr>
          <p:cNvPr id="1048724" name="Title 1"/>
          <p:cNvSpPr>
            <a:spLocks noGrp="1"/>
          </p:cNvSpPr>
          <p:nvPr>
            <p:ph type="title"/>
          </p:nvPr>
        </p:nvSpPr>
        <p:spPr/>
        <p:txBody>
          <a:bodyPr/>
          <a:p>
            <a:r>
              <a:rPr lang="en-US" smtClean="0"/>
              <a:t>Click to edit Master title style</a:t>
            </a:r>
            <a:endParaRPr lang="en-US"/>
          </a:p>
        </p:txBody>
      </p:sp>
      <p:sp>
        <p:nvSpPr>
          <p:cNvPr id="1048725"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6"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727"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728"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0" name=""/>
        <p:cNvGrpSpPr/>
        <p:nvPr/>
      </p:nvGrpSpPr>
      <p:grpSpPr>
        <a:xfrm>
          <a:off x="0" y="0"/>
          <a:ext cx="0" cy="0"/>
          <a:chOff x="0" y="0"/>
          <a:chExt cx="0" cy="0"/>
        </a:xfrm>
      </p:grpSpPr>
      <p:sp>
        <p:nvSpPr>
          <p:cNvPr id="1048694" name="Vertical Title 1"/>
          <p:cNvSpPr>
            <a:spLocks noGrp="1"/>
          </p:cNvSpPr>
          <p:nvPr>
            <p:ph type="title" orient="vert"/>
          </p:nvPr>
        </p:nvSpPr>
        <p:spPr>
          <a:xfrm>
            <a:off x="6629400" y="277813"/>
            <a:ext cx="2057400" cy="5853112"/>
          </a:xfrm>
        </p:spPr>
        <p:txBody>
          <a:bodyPr vert="eaVert"/>
          <a:p>
            <a:r>
              <a:rPr lang="en-US" smtClean="0"/>
              <a:t>Click to edit Master title style</a:t>
            </a:r>
            <a:endParaRPr lang="en-US"/>
          </a:p>
        </p:txBody>
      </p:sp>
      <p:sp>
        <p:nvSpPr>
          <p:cNvPr id="1048695" name="Vertical Text Placeholder 2"/>
          <p:cNvSpPr>
            <a:spLocks noGrp="1"/>
          </p:cNvSpPr>
          <p:nvPr>
            <p:ph type="body" orient="vert" idx="1"/>
          </p:nvPr>
        </p:nvSpPr>
        <p:spPr>
          <a:xfrm>
            <a:off x="457200" y="277813"/>
            <a:ext cx="6019800" cy="5853112"/>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6"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697"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698"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txAndTwoObj">
  <p:cSld name="Title, Text, and 2 Content">
    <p:spTree>
      <p:nvGrpSpPr>
        <p:cNvPr id="69" name=""/>
        <p:cNvGrpSpPr/>
        <p:nvPr/>
      </p:nvGrpSpPr>
      <p:grpSpPr>
        <a:xfrm>
          <a:off x="0" y="0"/>
          <a:ext cx="0" cy="0"/>
          <a:chOff x="0" y="0"/>
          <a:chExt cx="0" cy="0"/>
        </a:xfrm>
      </p:grpSpPr>
      <p:sp>
        <p:nvSpPr>
          <p:cNvPr id="1048687" name="Title 1"/>
          <p:cNvSpPr>
            <a:spLocks noGrp="1"/>
          </p:cNvSpPr>
          <p:nvPr>
            <p:ph type="title"/>
          </p:nvPr>
        </p:nvSpPr>
        <p:spPr>
          <a:xfrm>
            <a:off x="457200" y="277813"/>
            <a:ext cx="8229600" cy="712787"/>
          </a:xfrm>
        </p:spPr>
        <p:txBody>
          <a:bodyPr/>
          <a:p>
            <a:r>
              <a:rPr lang="en-US" smtClean="0"/>
              <a:t>Click to edit Master title style</a:t>
            </a:r>
            <a:endParaRPr lang="en-US"/>
          </a:p>
        </p:txBody>
      </p:sp>
      <p:sp>
        <p:nvSpPr>
          <p:cNvPr id="1048688" name="Text Placeholder 2"/>
          <p:cNvSpPr>
            <a:spLocks noGrp="1"/>
          </p:cNvSpPr>
          <p:nvPr>
            <p:ph type="body" sz="half" idx="1"/>
          </p:nvPr>
        </p:nvSpPr>
        <p:spPr>
          <a:xfrm>
            <a:off x="457200" y="1600200"/>
            <a:ext cx="4038600" cy="4530725"/>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9" name="Content Placeholder 3"/>
          <p:cNvSpPr>
            <a:spLocks noGrp="1"/>
          </p:cNvSpPr>
          <p:nvPr>
            <p:ph sz="quarter" idx="2"/>
          </p:nvPr>
        </p:nvSpPr>
        <p:spPr>
          <a:xfrm>
            <a:off x="4648200" y="1600200"/>
            <a:ext cx="4038600" cy="2189163"/>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0" name="Content Placeholder 4"/>
          <p:cNvSpPr>
            <a:spLocks noGrp="1"/>
          </p:cNvSpPr>
          <p:nvPr>
            <p:ph sz="quarter" idx="3"/>
          </p:nvPr>
        </p:nvSpPr>
        <p:spPr>
          <a:xfrm>
            <a:off x="4648200" y="3941763"/>
            <a:ext cx="4038600" cy="2189162"/>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1"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692"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693"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txAndObj">
  <p:cSld name="Title, Text, and Content">
    <p:spTree>
      <p:nvGrpSpPr>
        <p:cNvPr id="73" name=""/>
        <p:cNvGrpSpPr/>
        <p:nvPr/>
      </p:nvGrpSpPr>
      <p:grpSpPr>
        <a:xfrm>
          <a:off x="0" y="0"/>
          <a:ext cx="0" cy="0"/>
          <a:chOff x="0" y="0"/>
          <a:chExt cx="0" cy="0"/>
        </a:xfrm>
      </p:grpSpPr>
      <p:sp>
        <p:nvSpPr>
          <p:cNvPr id="1048707" name="Title 1"/>
          <p:cNvSpPr>
            <a:spLocks noGrp="1"/>
          </p:cNvSpPr>
          <p:nvPr>
            <p:ph type="title"/>
          </p:nvPr>
        </p:nvSpPr>
        <p:spPr>
          <a:xfrm>
            <a:off x="457200" y="277813"/>
            <a:ext cx="8229600" cy="712787"/>
          </a:xfrm>
        </p:spPr>
        <p:txBody>
          <a:bodyPr/>
          <a:p>
            <a:r>
              <a:rPr lang="en-US" smtClean="0"/>
              <a:t>Click to edit Master title style</a:t>
            </a:r>
            <a:endParaRPr lang="en-US"/>
          </a:p>
        </p:txBody>
      </p:sp>
      <p:sp>
        <p:nvSpPr>
          <p:cNvPr id="1048708" name="Text Placeholder 2"/>
          <p:cNvSpPr>
            <a:spLocks noGrp="1"/>
          </p:cNvSpPr>
          <p:nvPr>
            <p:ph type="body" sz="half" idx="1"/>
          </p:nvPr>
        </p:nvSpPr>
        <p:spPr>
          <a:xfrm>
            <a:off x="457200" y="1600200"/>
            <a:ext cx="4038600" cy="4530725"/>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09" name="Content Placeholder 3"/>
          <p:cNvSpPr>
            <a:spLocks noGrp="1"/>
          </p:cNvSpPr>
          <p:nvPr>
            <p:ph sz="half" idx="2"/>
          </p:nvPr>
        </p:nvSpPr>
        <p:spPr>
          <a:xfrm>
            <a:off x="4648200" y="1600200"/>
            <a:ext cx="4038600" cy="4530725"/>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0"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711"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712"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6" name=""/>
        <p:cNvGrpSpPr/>
        <p:nvPr/>
      </p:nvGrpSpPr>
      <p:grpSpPr>
        <a:xfrm>
          <a:off x="0" y="0"/>
          <a:ext cx="0" cy="0"/>
          <a:chOff x="0" y="0"/>
          <a:chExt cx="0" cy="0"/>
        </a:xfrm>
      </p:grpSpPr>
      <p:sp>
        <p:nvSpPr>
          <p:cNvPr id="1048610"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611"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612"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613"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614"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78" name=""/>
        <p:cNvGrpSpPr/>
        <p:nvPr/>
      </p:nvGrpSpPr>
      <p:grpSpPr>
        <a:xfrm>
          <a:off x="0" y="0"/>
          <a:ext cx="0" cy="0"/>
          <a:chOff x="0" y="0"/>
          <a:chExt cx="0" cy="0"/>
        </a:xfrm>
      </p:grpSpPr>
      <p:sp>
        <p:nvSpPr>
          <p:cNvPr id="1048735" name="Title 1"/>
          <p:cNvSpPr>
            <a:spLocks noGrp="1"/>
          </p:cNvSpPr>
          <p:nvPr>
            <p:ph type="title"/>
          </p:nvPr>
        </p:nvSpPr>
        <p:spPr/>
        <p:txBody>
          <a:bodyPr/>
          <a:p>
            <a:r>
              <a:rPr lang="en-US" smtClean="0"/>
              <a:t>Click to edit Master title style</a:t>
            </a:r>
            <a:endParaRPr lang="en-US"/>
          </a:p>
        </p:txBody>
      </p:sp>
      <p:sp>
        <p:nvSpPr>
          <p:cNvPr id="1048736"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37"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738"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39"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82" name=""/>
        <p:cNvGrpSpPr/>
        <p:nvPr/>
      </p:nvGrpSpPr>
      <p:grpSpPr>
        <a:xfrm>
          <a:off x="0" y="0"/>
          <a:ext cx="0" cy="0"/>
          <a:chOff x="0" y="0"/>
          <a:chExt cx="0" cy="0"/>
        </a:xfrm>
      </p:grpSpPr>
      <p:sp>
        <p:nvSpPr>
          <p:cNvPr id="1048755"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756"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757"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758"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59"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81" name=""/>
        <p:cNvGrpSpPr/>
        <p:nvPr/>
      </p:nvGrpSpPr>
      <p:grpSpPr>
        <a:xfrm>
          <a:off x="0" y="0"/>
          <a:ext cx="0" cy="0"/>
          <a:chOff x="0" y="0"/>
          <a:chExt cx="0" cy="0"/>
        </a:xfrm>
      </p:grpSpPr>
      <p:sp>
        <p:nvSpPr>
          <p:cNvPr id="1048749" name="Title 1"/>
          <p:cNvSpPr>
            <a:spLocks noGrp="1"/>
          </p:cNvSpPr>
          <p:nvPr>
            <p:ph type="title"/>
          </p:nvPr>
        </p:nvSpPr>
        <p:spPr/>
        <p:txBody>
          <a:bodyPr/>
          <a:p>
            <a:r>
              <a:rPr lang="en-US" smtClean="0"/>
              <a:t>Click to edit Master title style</a:t>
            </a:r>
            <a:endParaRPr lang="en-US"/>
          </a:p>
        </p:txBody>
      </p:sp>
      <p:sp>
        <p:nvSpPr>
          <p:cNvPr id="104875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5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52"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753"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54"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84" name=""/>
        <p:cNvGrpSpPr/>
        <p:nvPr/>
      </p:nvGrpSpPr>
      <p:grpSpPr>
        <a:xfrm>
          <a:off x="0" y="0"/>
          <a:ext cx="0" cy="0"/>
          <a:chOff x="0" y="0"/>
          <a:chExt cx="0" cy="0"/>
        </a:xfrm>
      </p:grpSpPr>
      <p:sp>
        <p:nvSpPr>
          <p:cNvPr id="1048766" name="Title 1"/>
          <p:cNvSpPr>
            <a:spLocks noGrp="1"/>
          </p:cNvSpPr>
          <p:nvPr>
            <p:ph type="title"/>
          </p:nvPr>
        </p:nvSpPr>
        <p:spPr/>
        <p:txBody>
          <a:bodyPr/>
          <a:p>
            <a:r>
              <a:rPr lang="en-US" smtClean="0"/>
              <a:t>Click to edit Master title style</a:t>
            </a:r>
            <a:endParaRPr lang="en-US"/>
          </a:p>
        </p:txBody>
      </p:sp>
      <p:sp>
        <p:nvSpPr>
          <p:cNvPr id="1048767"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68"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69"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70"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71"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772"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73"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80" name=""/>
        <p:cNvGrpSpPr/>
        <p:nvPr/>
      </p:nvGrpSpPr>
      <p:grpSpPr>
        <a:xfrm>
          <a:off x="0" y="0"/>
          <a:ext cx="0" cy="0"/>
          <a:chOff x="0" y="0"/>
          <a:chExt cx="0" cy="0"/>
        </a:xfrm>
      </p:grpSpPr>
      <p:sp>
        <p:nvSpPr>
          <p:cNvPr id="1048745" name="Title 1"/>
          <p:cNvSpPr>
            <a:spLocks noGrp="1"/>
          </p:cNvSpPr>
          <p:nvPr>
            <p:ph type="title"/>
          </p:nvPr>
        </p:nvSpPr>
        <p:spPr/>
        <p:txBody>
          <a:bodyPr/>
          <a:p>
            <a:r>
              <a:rPr lang="en-US" smtClean="0"/>
              <a:t>Click to edit Master title style</a:t>
            </a:r>
            <a:endParaRPr lang="en-US"/>
          </a:p>
        </p:txBody>
      </p:sp>
      <p:sp>
        <p:nvSpPr>
          <p:cNvPr id="1048746"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747"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48"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7" name=""/>
        <p:cNvGrpSpPr/>
        <p:nvPr/>
      </p:nvGrpSpPr>
      <p:grpSpPr>
        <a:xfrm>
          <a:off x="0" y="0"/>
          <a:ext cx="0" cy="0"/>
          <a:chOff x="0" y="0"/>
          <a:chExt cx="0" cy="0"/>
        </a:xfrm>
      </p:grpSpPr>
      <p:sp>
        <p:nvSpPr>
          <p:cNvPr id="1048678" name="Title 1"/>
          <p:cNvSpPr>
            <a:spLocks noGrp="1"/>
          </p:cNvSpPr>
          <p:nvPr>
            <p:ph type="title"/>
          </p:nvPr>
        </p:nvSpPr>
        <p:spPr/>
        <p:txBody>
          <a:bodyPr/>
          <a:p>
            <a:r>
              <a:rPr lang="en-US" smtClean="0"/>
              <a:t>Click to edit Master title style</a:t>
            </a:r>
            <a:endParaRPr lang="en-US"/>
          </a:p>
        </p:txBody>
      </p:sp>
      <p:sp>
        <p:nvSpPr>
          <p:cNvPr id="104867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0"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681"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682"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9" name=""/>
        <p:cNvGrpSpPr/>
        <p:nvPr/>
      </p:nvGrpSpPr>
      <p:grpSpPr>
        <a:xfrm>
          <a:off x="0" y="0"/>
          <a:ext cx="0" cy="0"/>
          <a:chOff x="0" y="0"/>
          <a:chExt cx="0" cy="0"/>
        </a:xfrm>
      </p:grpSpPr>
      <p:sp>
        <p:nvSpPr>
          <p:cNvPr id="1048581"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582"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583"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83" name=""/>
        <p:cNvGrpSpPr/>
        <p:nvPr/>
      </p:nvGrpSpPr>
      <p:grpSpPr>
        <a:xfrm>
          <a:off x="0" y="0"/>
          <a:ext cx="0" cy="0"/>
          <a:chOff x="0" y="0"/>
          <a:chExt cx="0" cy="0"/>
        </a:xfrm>
      </p:grpSpPr>
      <p:sp>
        <p:nvSpPr>
          <p:cNvPr id="1048760"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761"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62"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63"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764"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65"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86" name=""/>
        <p:cNvGrpSpPr/>
        <p:nvPr/>
      </p:nvGrpSpPr>
      <p:grpSpPr>
        <a:xfrm>
          <a:off x="0" y="0"/>
          <a:ext cx="0" cy="0"/>
          <a:chOff x="0" y="0"/>
          <a:chExt cx="0" cy="0"/>
        </a:xfrm>
      </p:grpSpPr>
      <p:sp>
        <p:nvSpPr>
          <p:cNvPr id="1048779"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780" name="Picture Placeholder 2"/>
          <p:cNvSpPr>
            <a:spLocks noGrp="1"/>
          </p:cNvSpPr>
          <p:nvPr>
            <p:ph type="pic" idx="1"/>
          </p:nvPr>
        </p:nvSpPr>
        <p:spPr>
          <a:xfrm>
            <a:off x="1792288" y="612775"/>
            <a:ext cx="5486400" cy="4114800"/>
          </a:xfrm>
        </p:spPr>
        <p:txBody>
          <a:bodyPr anchor="t" anchorCtr="0" bIns="45720" compatLnSpc="1" lIns="91440" numCol="1" rIns="91440" rtlCol="0" tIns="45720" vert="horz" wrap="square">
            <a:prstTxWarp prst="textNoShape"/>
            <a:normAutofit/>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algn="l" defTabSz="914400" eaLnBrk="1" fontAlgn="base" hangingPunct="1" indent="0" latinLnBrk="0" lvl="0" marL="0" marR="0" rtl="0">
              <a:lnSpc>
                <a:spcPct val="100000"/>
              </a:lnSpc>
              <a:spcBef>
                <a:spcPct val="20000"/>
              </a:spcBef>
              <a:spcAft>
                <a:spcPct val="0"/>
              </a:spcAft>
              <a:buClrTx/>
              <a:buSzTx/>
              <a:buFont typeface="Arial" charset="0"/>
              <a:buNone/>
            </a:pPr>
            <a:endParaRPr baseline="0" b="0" cap="none" sz="3200" i="0" kern="1200" kumimoji="0" lang="en-US" noProof="0" normalizeH="0" spc="0" strike="noStrike" u="none" smtClean="0">
              <a:ln>
                <a:noFill/>
              </a:ln>
              <a:solidFill>
                <a:schemeClr val="tx1"/>
              </a:solidFill>
              <a:effectLst/>
              <a:uLnTx/>
              <a:uFillTx/>
              <a:latin typeface="+mn-lt"/>
              <a:ea typeface="+mn-ea"/>
              <a:cs typeface="+mn-cs"/>
            </a:endParaRPr>
          </a:p>
        </p:txBody>
      </p:sp>
      <p:sp>
        <p:nvSpPr>
          <p:cNvPr id="1048781"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82"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783"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84"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85" name=""/>
        <p:cNvGrpSpPr/>
        <p:nvPr/>
      </p:nvGrpSpPr>
      <p:grpSpPr>
        <a:xfrm>
          <a:off x="0" y="0"/>
          <a:ext cx="0" cy="0"/>
          <a:chOff x="0" y="0"/>
          <a:chExt cx="0" cy="0"/>
        </a:xfrm>
      </p:grpSpPr>
      <p:sp>
        <p:nvSpPr>
          <p:cNvPr id="1048774" name="Title 1"/>
          <p:cNvSpPr>
            <a:spLocks noGrp="1"/>
          </p:cNvSpPr>
          <p:nvPr>
            <p:ph type="title"/>
          </p:nvPr>
        </p:nvSpPr>
        <p:spPr/>
        <p:txBody>
          <a:bodyPr/>
          <a:p>
            <a:r>
              <a:rPr lang="en-US" smtClean="0"/>
              <a:t>Click to edit Master title style</a:t>
            </a:r>
            <a:endParaRPr lang="en-US"/>
          </a:p>
        </p:txBody>
      </p:sp>
      <p:sp>
        <p:nvSpPr>
          <p:cNvPr id="1048775"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76"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777"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78"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9" name=""/>
        <p:cNvGrpSpPr/>
        <p:nvPr/>
      </p:nvGrpSpPr>
      <p:grpSpPr>
        <a:xfrm>
          <a:off x="0" y="0"/>
          <a:ext cx="0" cy="0"/>
          <a:chOff x="0" y="0"/>
          <a:chExt cx="0" cy="0"/>
        </a:xfrm>
      </p:grpSpPr>
      <p:sp>
        <p:nvSpPr>
          <p:cNvPr id="1048740"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741"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42"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743"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44"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44" name=""/>
        <p:cNvGrpSpPr/>
        <p:nvPr/>
      </p:nvGrpSpPr>
      <p:grpSpPr>
        <a:xfrm>
          <a:off x="0" y="0"/>
          <a:ext cx="0" cy="0"/>
          <a:chOff x="0" y="0"/>
          <a:chExt cx="0" cy="0"/>
        </a:xfrm>
      </p:grpSpPr>
      <p:sp>
        <p:nvSpPr>
          <p:cNvPr id="1048635" name="Title 1"/>
          <p:cNvSpPr>
            <a:spLocks noGrp="1"/>
          </p:cNvSpPr>
          <p:nvPr>
            <p:ph type="title"/>
          </p:nvPr>
        </p:nvSpPr>
        <p:spPr>
          <a:xfrm>
            <a:off x="457200" y="277813"/>
            <a:ext cx="8229600" cy="712787"/>
          </a:xfrm>
        </p:spPr>
        <p:txBody>
          <a:bodyPr/>
          <a:p>
            <a:r>
              <a:rPr lang="en-US" smtClean="0"/>
              <a:t>Click to edit Master title style</a:t>
            </a:r>
            <a:endParaRPr lang="en-US"/>
          </a:p>
        </p:txBody>
      </p:sp>
      <p:sp>
        <p:nvSpPr>
          <p:cNvPr id="1048636" name="Text Placeholder 2"/>
          <p:cNvSpPr>
            <a:spLocks noGrp="1"/>
          </p:cNvSpPr>
          <p:nvPr>
            <p:ph type="body" sz="half" idx="1"/>
          </p:nvPr>
        </p:nvSpPr>
        <p:spPr>
          <a:xfrm>
            <a:off x="457200" y="1600200"/>
            <a:ext cx="4038600" cy="4530725"/>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7" name="Content Placeholder 3"/>
          <p:cNvSpPr>
            <a:spLocks noGrp="1"/>
          </p:cNvSpPr>
          <p:nvPr>
            <p:ph sz="quarter" idx="2"/>
          </p:nvPr>
        </p:nvSpPr>
        <p:spPr>
          <a:xfrm>
            <a:off x="4648200" y="1600200"/>
            <a:ext cx="4038600" cy="2189163"/>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Content Placeholder 4"/>
          <p:cNvSpPr>
            <a:spLocks noGrp="1"/>
          </p:cNvSpPr>
          <p:nvPr>
            <p:ph sz="quarter" idx="3"/>
          </p:nvPr>
        </p:nvSpPr>
        <p:spPr>
          <a:xfrm>
            <a:off x="4648200" y="3941763"/>
            <a:ext cx="4038600" cy="2189162"/>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9"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640"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641"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75" name=""/>
        <p:cNvGrpSpPr/>
        <p:nvPr/>
      </p:nvGrpSpPr>
      <p:grpSpPr>
        <a:xfrm>
          <a:off x="0" y="0"/>
          <a:ext cx="0" cy="0"/>
          <a:chOff x="0" y="0"/>
          <a:chExt cx="0" cy="0"/>
        </a:xfrm>
      </p:grpSpPr>
      <p:sp>
        <p:nvSpPr>
          <p:cNvPr id="1048719" name="Title 1"/>
          <p:cNvSpPr>
            <a:spLocks noGrp="1"/>
          </p:cNvSpPr>
          <p:nvPr>
            <p:ph type="title"/>
          </p:nvPr>
        </p:nvSpPr>
        <p:spPr>
          <a:xfrm>
            <a:off x="722313" y="4406900"/>
            <a:ext cx="7772400" cy="1362075"/>
          </a:xfrm>
        </p:spPr>
        <p:txBody>
          <a:bodyPr/>
          <a:lstStyle>
            <a:lvl1pPr algn="l">
              <a:defRPr b="1" cap="all" sz="4000"/>
            </a:lvl1pPr>
          </a:lstStyle>
          <a:p>
            <a:r>
              <a:rPr lang="en-US" smtClean="0"/>
              <a:t>Click to edit Master title style</a:t>
            </a:r>
            <a:endParaRPr lang="en-US"/>
          </a:p>
        </p:txBody>
      </p:sp>
      <p:sp>
        <p:nvSpPr>
          <p:cNvPr id="1048720" name="Text Placeholder 2"/>
          <p:cNvSpPr>
            <a:spLocks noGrp="1"/>
          </p:cNvSpPr>
          <p:nvPr>
            <p:ph type="body" idx="1"/>
          </p:nvPr>
        </p:nvSpPr>
        <p:spPr>
          <a:xfrm>
            <a:off x="722313" y="2906713"/>
            <a:ext cx="7772400" cy="1500187"/>
          </a:xfrm>
        </p:spPr>
        <p:txBody>
          <a:bodyPr anchor="b"/>
          <a:lstStyle>
            <a:lvl1pPr indent="0" marL="0">
              <a:buNone/>
              <a:defRPr sz="2000"/>
            </a:lvl1pPr>
            <a:lvl2pPr indent="0" marL="457200">
              <a:buNone/>
              <a:defRPr sz="1800"/>
            </a:lvl2pPr>
            <a:lvl3pPr indent="0" marL="914400">
              <a:buNone/>
              <a:defRPr sz="1600"/>
            </a:lvl3pPr>
            <a:lvl4pPr indent="0" marL="1371600">
              <a:buNone/>
              <a:defRPr sz="1400"/>
            </a:lvl4pPr>
            <a:lvl5pPr indent="0" marL="1828800">
              <a:buNone/>
              <a:defRPr sz="1400"/>
            </a:lvl5pPr>
            <a:lvl6pPr indent="0" marL="2286000">
              <a:buNone/>
              <a:defRPr sz="1400"/>
            </a:lvl6pPr>
            <a:lvl7pPr indent="0" marL="2743200">
              <a:buNone/>
              <a:defRPr sz="1400"/>
            </a:lvl7pPr>
            <a:lvl8pPr indent="0" marL="3200400">
              <a:buNone/>
              <a:defRPr sz="1400"/>
            </a:lvl8pPr>
            <a:lvl9pPr indent="0" marL="3657600">
              <a:buNone/>
              <a:defRPr sz="1400"/>
            </a:lvl9pPr>
          </a:lstStyle>
          <a:p>
            <a:pPr lvl="0"/>
            <a:r>
              <a:rPr lang="en-US" smtClean="0"/>
              <a:t>Click to edit Master text styles</a:t>
            </a:r>
          </a:p>
        </p:txBody>
      </p:sp>
      <p:sp>
        <p:nvSpPr>
          <p:cNvPr id="1048721"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722"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723"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5" name=""/>
        <p:cNvGrpSpPr/>
        <p:nvPr/>
      </p:nvGrpSpPr>
      <p:grpSpPr>
        <a:xfrm>
          <a:off x="0" y="0"/>
          <a:ext cx="0" cy="0"/>
          <a:chOff x="0" y="0"/>
          <a:chExt cx="0" cy="0"/>
        </a:xfrm>
      </p:grpSpPr>
      <p:sp>
        <p:nvSpPr>
          <p:cNvPr id="1048664" name="Title 1"/>
          <p:cNvSpPr>
            <a:spLocks noGrp="1"/>
          </p:cNvSpPr>
          <p:nvPr>
            <p:ph type="title"/>
          </p:nvPr>
        </p:nvSpPr>
        <p:spPr/>
        <p:txBody>
          <a:bodyPr/>
          <a:p>
            <a:r>
              <a:rPr lang="en-US" smtClean="0"/>
              <a:t>Click to edit Master title style</a:t>
            </a:r>
            <a:endParaRPr lang="en-US"/>
          </a:p>
        </p:txBody>
      </p:sp>
      <p:sp>
        <p:nvSpPr>
          <p:cNvPr id="1048665"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6"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7"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668"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669"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6" name=""/>
        <p:cNvGrpSpPr/>
        <p:nvPr/>
      </p:nvGrpSpPr>
      <p:grpSpPr>
        <a:xfrm>
          <a:off x="0" y="0"/>
          <a:ext cx="0" cy="0"/>
          <a:chOff x="0" y="0"/>
          <a:chExt cx="0" cy="0"/>
        </a:xfrm>
      </p:grpSpPr>
      <p:sp>
        <p:nvSpPr>
          <p:cNvPr id="1048670" name="Title 1"/>
          <p:cNvSpPr>
            <a:spLocks noGrp="1"/>
          </p:cNvSpPr>
          <p:nvPr>
            <p:ph type="title"/>
          </p:nvPr>
        </p:nvSpPr>
        <p:spPr>
          <a:xfrm>
            <a:off x="457200" y="274638"/>
            <a:ext cx="8229600" cy="1143000"/>
          </a:xfrm>
        </p:spPr>
        <p:txBody>
          <a:bodyPr/>
          <a:p>
            <a:r>
              <a:rPr lang="en-US" smtClean="0"/>
              <a:t>Click to edit Master title style</a:t>
            </a:r>
            <a:endParaRPr lang="en-US"/>
          </a:p>
        </p:txBody>
      </p:sp>
      <p:sp>
        <p:nvSpPr>
          <p:cNvPr id="1048671"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2"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73"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4"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75"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676"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677"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68" name=""/>
        <p:cNvGrpSpPr/>
        <p:nvPr/>
      </p:nvGrpSpPr>
      <p:grpSpPr>
        <a:xfrm>
          <a:off x="0" y="0"/>
          <a:ext cx="0" cy="0"/>
          <a:chOff x="0" y="0"/>
          <a:chExt cx="0" cy="0"/>
        </a:xfrm>
      </p:grpSpPr>
      <p:sp>
        <p:nvSpPr>
          <p:cNvPr id="1048683" name="Title 1"/>
          <p:cNvSpPr>
            <a:spLocks noGrp="1"/>
          </p:cNvSpPr>
          <p:nvPr>
            <p:ph type="title"/>
          </p:nvPr>
        </p:nvSpPr>
        <p:spPr/>
        <p:txBody>
          <a:bodyPr/>
          <a:p>
            <a:r>
              <a:rPr lang="en-US" smtClean="0"/>
              <a:t>Click to edit Master title style</a:t>
            </a:r>
            <a:endParaRPr lang="en-US"/>
          </a:p>
        </p:txBody>
      </p:sp>
      <p:sp>
        <p:nvSpPr>
          <p:cNvPr id="1048684"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685"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686"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71" name=""/>
        <p:cNvGrpSpPr/>
        <p:nvPr/>
      </p:nvGrpSpPr>
      <p:grpSpPr>
        <a:xfrm>
          <a:off x="0" y="0"/>
          <a:ext cx="0" cy="0"/>
          <a:chOff x="0" y="0"/>
          <a:chExt cx="0" cy="0"/>
        </a:xfrm>
      </p:grpSpPr>
      <p:sp>
        <p:nvSpPr>
          <p:cNvPr id="1048699"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700"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701"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77" name=""/>
        <p:cNvGrpSpPr/>
        <p:nvPr/>
      </p:nvGrpSpPr>
      <p:grpSpPr>
        <a:xfrm>
          <a:off x="0" y="0"/>
          <a:ext cx="0" cy="0"/>
          <a:chOff x="0" y="0"/>
          <a:chExt cx="0" cy="0"/>
        </a:xfrm>
      </p:grpSpPr>
      <p:sp>
        <p:nvSpPr>
          <p:cNvPr id="1048729"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73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31"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32"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733"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734"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74" name=""/>
        <p:cNvGrpSpPr/>
        <p:nvPr/>
      </p:nvGrpSpPr>
      <p:grpSpPr>
        <a:xfrm>
          <a:off x="0" y="0"/>
          <a:ext cx="0" cy="0"/>
          <a:chOff x="0" y="0"/>
          <a:chExt cx="0" cy="0"/>
        </a:xfrm>
      </p:grpSpPr>
      <p:sp>
        <p:nvSpPr>
          <p:cNvPr id="1048713"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714" name="Picture Placeholder 2"/>
          <p:cNvSpPr>
            <a:spLocks noGrp="1"/>
          </p:cNvSpPr>
          <p:nvPr>
            <p:ph type="pic" idx="1"/>
          </p:nvPr>
        </p:nvSpPr>
        <p:spPr>
          <a:xfrm>
            <a:off x="1792288" y="612775"/>
            <a:ext cx="5486400" cy="4114800"/>
          </a:xfrm>
        </p:spPr>
        <p:txBody>
          <a:bodyPr anchor="t" anchorCtr="0" bIns="45720" compatLnSpc="1" lIns="91440" numCol="1" rIns="91440" tIns="45720" vert="horz" wrap="square">
            <a:prstTxWarp prst="textNoShape"/>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algn="l" defTabSz="914400" eaLnBrk="0" fontAlgn="base" hangingPunct="0" indent="0" latinLnBrk="0" lvl="0" marL="0" marR="0" rtl="0">
              <a:lnSpc>
                <a:spcPct val="100000"/>
              </a:lnSpc>
              <a:spcBef>
                <a:spcPct val="20000"/>
              </a:spcBef>
              <a:spcAft>
                <a:spcPct val="0"/>
              </a:spcAft>
              <a:buClr>
                <a:srgbClr val="3333CC"/>
              </a:buClr>
              <a:buSzPct val="65000"/>
              <a:buFont typeface="Wingdings" pitchFamily="2" charset="2"/>
              <a:buNone/>
            </a:pPr>
            <a:endParaRPr baseline="0" b="0" cap="none" sz="3200" i="0" kern="0" kumimoji="0" lang="en-US" noProof="0" normalizeH="0" spc="0" strike="noStrike" u="none" smtClean="0">
              <a:ln>
                <a:noFill/>
              </a:ln>
              <a:solidFill>
                <a:schemeClr val="tx1"/>
              </a:solidFill>
              <a:effectLst/>
              <a:uLnTx/>
              <a:uFillTx/>
              <a:latin typeface="+mn-lt"/>
              <a:ea typeface="+mn-ea"/>
              <a:cs typeface="+mn-cs"/>
            </a:endParaRPr>
          </a:p>
        </p:txBody>
      </p:sp>
      <p:sp>
        <p:nvSpPr>
          <p:cNvPr id="1048715"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16"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717"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
        <p:nvSpPr>
          <p:cNvPr id="1048718"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 Id="rId11" Type="http://schemas.openxmlformats.org/officeDocument/2006/relationships/slideLayout" Target="../slideLayouts/slideLayout24.xml"/><Relationship Id="rId12" Type="http://schemas.openxmlformats.org/officeDocument/2006/relationships/slideLayout" Target="../slideLayouts/slideLayout25.xml"/><Relationship Id="rId1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C0C0"/>
        </a:solidFill>
      </p:bgPr>
    </p:bg>
    <p:spTree>
      <p:nvGrpSpPr>
        <p:cNvPr id="51" name=""/>
        <p:cNvGrpSpPr/>
        <p:nvPr/>
      </p:nvGrpSpPr>
      <p:grpSpPr>
        <a:xfrm>
          <a:off x="0" y="0"/>
          <a:ext cx="0" cy="0"/>
          <a:chOff x="0" y="0"/>
          <a:chExt cx="0" cy="0"/>
        </a:xfrm>
      </p:grpSpPr>
      <p:sp>
        <p:nvSpPr>
          <p:cNvPr id="1048659" name="Title Placeholder 1048903"/>
          <p:cNvSpPr>
            <a:spLocks noGrp="1"/>
          </p:cNvSpPr>
          <p:nvPr>
            <p:ph type="title"/>
          </p:nvPr>
        </p:nvSpPr>
        <p:spPr>
          <a:xfrm>
            <a:off x="457200" y="277812"/>
            <a:ext cx="8229600" cy="712787"/>
          </a:xfrm>
          <a:prstGeom prst="rect"/>
          <a:noFill/>
          <a:ln>
            <a:noFill/>
          </a:ln>
        </p:spPr>
        <p:txBody>
          <a:bodyPr bIns="45720" lIns="91440" rIns="91440" tIns="45720"/>
          <a:p>
            <a:pPr lvl="0"/>
            <a:r>
              <a:rPr altLang="en-US" lang="en-US"/>
              <a:t>Click to edit Master title style</a:t>
            </a:r>
          </a:p>
        </p:txBody>
      </p:sp>
      <p:sp>
        <p:nvSpPr>
          <p:cNvPr id="1048660" name="Text Placeholder 1048904"/>
          <p:cNvSpPr>
            <a:spLocks noGrp="1"/>
          </p:cNvSpPr>
          <p:nvPr>
            <p:ph type="body" idx="1"/>
          </p:nvPr>
        </p:nvSpPr>
        <p:spPr>
          <a:xfrm>
            <a:off x="457200" y="1600200"/>
            <a:ext cx="8229600" cy="4530725"/>
          </a:xfrm>
          <a:prstGeom prst="rect"/>
          <a:noFill/>
          <a:ln>
            <a:noFill/>
          </a:ln>
        </p:spPr>
        <p:txBody>
          <a:bodyPr bIns="45720" lIns="91440" rIns="91440" tIns="45720"/>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661" name="Date Placeholder 1048905"/>
          <p:cNvSpPr>
            <a:spLocks noGrp="1"/>
          </p:cNvSpPr>
          <p:nvPr>
            <p:ph type="dt" sz="half" idx="2"/>
          </p:nvPr>
        </p:nvSpPr>
        <p:spPr>
          <a:xfrm>
            <a:off x="457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eaLnBrk="1" hangingPunct="1" latinLnBrk="1" lvl="0"/>
            <a:endParaRPr altLang="en-US" sz="1200" lang="en-US">
              <a:latin typeface="Garamond" pitchFamily="18" charset="0"/>
            </a:endParaRPr>
          </a:p>
        </p:txBody>
      </p:sp>
      <p:sp>
        <p:nvSpPr>
          <p:cNvPr id="1048662" name="Footer Placeholder 1048906"/>
          <p:cNvSpPr>
            <a:spLocks noGrp="1"/>
          </p:cNvSpPr>
          <p:nvPr>
            <p:ph type="ftr" sz="quarter" idx="3"/>
          </p:nvPr>
        </p:nvSpPr>
        <p:spPr>
          <a:xfrm>
            <a:off x="3124200" y="6248400"/>
            <a:ext cx="2895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ctr" eaLnBrk="1" hangingPunct="1" latinLnBrk="1" lvl="0"/>
            <a:endParaRPr altLang="en-US" sz="1200" lang="en-US">
              <a:latin typeface="Garamond" pitchFamily="18" charset="0"/>
            </a:endParaRPr>
          </a:p>
        </p:txBody>
      </p:sp>
      <p:sp>
        <p:nvSpPr>
          <p:cNvPr id="1048663" name="Slide Number Placeholder 1048907"/>
          <p:cNvSpPr>
            <a:spLocks noGrp="1"/>
          </p:cNvSpPr>
          <p:nvPr>
            <p:ph type="sldNum" sz="quarter" idx="4"/>
          </p:nvPr>
        </p:nvSpPr>
        <p:spPr>
          <a:xfrm>
            <a:off x="6553200" y="6243637"/>
            <a:ext cx="2133600" cy="457200"/>
          </a:xfrm>
          <a:prstGeom prst="rect"/>
          <a:noFill/>
          <a:ln>
            <a:noFill/>
          </a:ln>
        </p:spPr>
        <p:txBody>
          <a:bodyPr anchor="b"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charset="0"/>
                <a:sym typeface="Arial" charset="0"/>
              </a:defRPr>
            </a:lvl5pPr>
          </a:lstStyle>
          <a:p>
            <a:pPr algn="r" eaLnBrk="1" hangingPunct="1" latinLnBrk="1" lvl="0"/>
            <a:fld id="{566ABCEB-ACFC-4714-9973-3DA970169C29}" type="slidenum">
              <a:rPr altLang="en-US" sz="1200" lang="en-US">
                <a:latin typeface="Garamond" pitchFamily="18" charset="0"/>
              </a:rPr>
              <a:pPr algn="r" eaLnBrk="1" hangingPunct="1" latinLnBrk="1" lvl="0"/>
            </a:fld>
            <a:endParaRPr altLang="en-US" sz="1200" lang="en-US">
              <a:latin typeface="Garamond" pitchFamily="18" charset="0"/>
            </a:endParaRPr>
          </a:p>
        </p:txBody>
      </p:sp>
    </p:spTree>
  </p:cSld>
  <p:clrMap accent1="accent1" accent2="accent2" accent3="accent3" accent4="accent4" accent5="accent5" accent6="accent6" bg1="lt1" bg2="dk2" tx1="dk1" tx2="lt2"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dt="0" ftr="0"/>
  <p:txStyles>
    <p:titleStyle>
      <a:lvl1pPr algn="l" eaLnBrk="0" fontAlgn="base" hangingPunct="0" rtl="0">
        <a:spcBef>
          <a:spcPct val="0"/>
        </a:spcBef>
        <a:spcAft>
          <a:spcPct val="0"/>
        </a:spcAft>
        <a:defRPr b="1" sz="3200">
          <a:solidFill>
            <a:srgbClr val="3333CC"/>
          </a:solidFill>
          <a:latin typeface="+mj-lt"/>
          <a:ea typeface="+mj-ea"/>
          <a:cs typeface="+mj-cs"/>
        </a:defRPr>
      </a:lvl1pPr>
      <a:lvl2pPr algn="l" eaLnBrk="0" fontAlgn="base" hangingPunct="0" rtl="0">
        <a:spcBef>
          <a:spcPct val="0"/>
        </a:spcBef>
        <a:spcAft>
          <a:spcPct val="0"/>
        </a:spcAft>
        <a:defRPr b="1" sz="3200">
          <a:solidFill>
            <a:srgbClr val="3333CC"/>
          </a:solidFill>
          <a:latin typeface="Arial" charset="0"/>
        </a:defRPr>
      </a:lvl2pPr>
      <a:lvl3pPr algn="l" eaLnBrk="0" fontAlgn="base" hangingPunct="0" rtl="0">
        <a:spcBef>
          <a:spcPct val="0"/>
        </a:spcBef>
        <a:spcAft>
          <a:spcPct val="0"/>
        </a:spcAft>
        <a:defRPr b="1" sz="3200">
          <a:solidFill>
            <a:srgbClr val="3333CC"/>
          </a:solidFill>
          <a:latin typeface="Arial" charset="0"/>
        </a:defRPr>
      </a:lvl3pPr>
      <a:lvl4pPr algn="l" eaLnBrk="0" fontAlgn="base" hangingPunct="0" rtl="0">
        <a:spcBef>
          <a:spcPct val="0"/>
        </a:spcBef>
        <a:spcAft>
          <a:spcPct val="0"/>
        </a:spcAft>
        <a:defRPr b="1" sz="3200">
          <a:solidFill>
            <a:srgbClr val="3333CC"/>
          </a:solidFill>
          <a:latin typeface="Arial" charset="0"/>
        </a:defRPr>
      </a:lvl4pPr>
      <a:lvl5pPr algn="l" eaLnBrk="0" fontAlgn="base" hangingPunct="0" rtl="0">
        <a:spcBef>
          <a:spcPct val="0"/>
        </a:spcBef>
        <a:spcAft>
          <a:spcPct val="0"/>
        </a:spcAft>
        <a:defRPr b="1" sz="3200">
          <a:solidFill>
            <a:srgbClr val="3333CC"/>
          </a:solidFill>
          <a:latin typeface="Arial" charset="0"/>
        </a:defRPr>
      </a:lvl5pPr>
      <a:lvl6pPr algn="l" fontAlgn="base" marL="457200" rtl="0">
        <a:spcBef>
          <a:spcPct val="0"/>
        </a:spcBef>
        <a:spcAft>
          <a:spcPct val="0"/>
        </a:spcAft>
        <a:defRPr b="1" sz="3200">
          <a:solidFill>
            <a:srgbClr val="3333CC"/>
          </a:solidFill>
          <a:latin typeface="Arial" charset="0"/>
        </a:defRPr>
      </a:lvl6pPr>
      <a:lvl7pPr algn="l" fontAlgn="base" marL="914400" rtl="0">
        <a:spcBef>
          <a:spcPct val="0"/>
        </a:spcBef>
        <a:spcAft>
          <a:spcPct val="0"/>
        </a:spcAft>
        <a:defRPr b="1" sz="3200">
          <a:solidFill>
            <a:srgbClr val="3333CC"/>
          </a:solidFill>
          <a:latin typeface="Arial" charset="0"/>
        </a:defRPr>
      </a:lvl7pPr>
      <a:lvl8pPr algn="l" fontAlgn="base" marL="1371600" rtl="0">
        <a:spcBef>
          <a:spcPct val="0"/>
        </a:spcBef>
        <a:spcAft>
          <a:spcPct val="0"/>
        </a:spcAft>
        <a:defRPr b="1" sz="3200">
          <a:solidFill>
            <a:srgbClr val="3333CC"/>
          </a:solidFill>
          <a:latin typeface="Arial" charset="0"/>
        </a:defRPr>
      </a:lvl8pPr>
      <a:lvl9pPr algn="l" fontAlgn="base" marL="1828800" rtl="0">
        <a:spcBef>
          <a:spcPct val="0"/>
        </a:spcBef>
        <a:spcAft>
          <a:spcPct val="0"/>
        </a:spcAft>
        <a:defRPr b="1" sz="3200">
          <a:solidFill>
            <a:srgbClr val="3333CC"/>
          </a:solidFill>
          <a:latin typeface="Arial" charset="0"/>
        </a:defRPr>
      </a:lvl9pPr>
    </p:titleStyle>
    <p:bodyStyle>
      <a:lvl1pPr algn="l" eaLnBrk="0" fontAlgn="base" hangingPunct="0" indent="-342900" marL="342900" rtl="0">
        <a:spcBef>
          <a:spcPct val="20000"/>
        </a:spcBef>
        <a:spcAft>
          <a:spcPct val="0"/>
        </a:spcAft>
        <a:buClr>
          <a:srgbClr val="3333CC"/>
        </a:buClr>
        <a:buSzPct val="65000"/>
        <a:buFont typeface="Wingdings" pitchFamily="2" charset="2"/>
        <a:buChar char="•"/>
        <a:defRPr sz="2000">
          <a:solidFill>
            <a:schemeClr val="tx1"/>
          </a:solidFill>
          <a:latin typeface="+mn-lt"/>
          <a:ea typeface="+mn-ea"/>
          <a:cs typeface="+mn-cs"/>
        </a:defRPr>
      </a:lvl1pPr>
      <a:lvl2pPr algn="l" eaLnBrk="0" fontAlgn="base" hangingPunct="0" indent="-325438" marL="669925" rtl="0">
        <a:spcBef>
          <a:spcPct val="20000"/>
        </a:spcBef>
        <a:spcAft>
          <a:spcPct val="0"/>
        </a:spcAft>
        <a:buClr>
          <a:srgbClr val="3333CC"/>
        </a:buClr>
        <a:buSzPct val="60000"/>
        <a:buFont typeface="Wingdings" pitchFamily="2" charset="2"/>
        <a:buChar char="–"/>
        <a:defRPr sz="2800">
          <a:solidFill>
            <a:schemeClr val="tx1"/>
          </a:solidFill>
          <a:latin typeface="+mn-lt"/>
        </a:defRPr>
      </a:lvl2pPr>
      <a:lvl3pPr algn="l" eaLnBrk="0" fontAlgn="base" hangingPunct="0" indent="-350838" marL="1022350" rtl="0">
        <a:spcBef>
          <a:spcPct val="20000"/>
        </a:spcBef>
        <a:spcAft>
          <a:spcPct val="0"/>
        </a:spcAft>
        <a:buClr>
          <a:srgbClr val="3333CC"/>
        </a:buClr>
        <a:buSzPct val="65000"/>
        <a:buFont typeface="Wingdings" pitchFamily="2" charset="2"/>
        <a:buChar char="•"/>
        <a:defRPr sz="1600">
          <a:solidFill>
            <a:schemeClr val="tx1"/>
          </a:solidFill>
          <a:latin typeface="+mn-lt"/>
        </a:defRPr>
      </a:lvl3pPr>
      <a:lvl4pPr algn="l" eaLnBrk="0" fontAlgn="base" hangingPunct="0" indent="-315913" marL="1339850" rtl="0">
        <a:spcBef>
          <a:spcPct val="20000"/>
        </a:spcBef>
        <a:spcAft>
          <a:spcPct val="0"/>
        </a:spcAft>
        <a:buClr>
          <a:srgbClr val="3333CC"/>
        </a:buClr>
        <a:buSzPct val="70000"/>
        <a:buFont typeface="Wingdings" pitchFamily="2" charset="2"/>
        <a:buChar char="–"/>
        <a:defRPr sz="1400">
          <a:solidFill>
            <a:schemeClr val="tx1"/>
          </a:solidFill>
          <a:latin typeface="+mn-lt"/>
        </a:defRPr>
      </a:lvl4pPr>
      <a:lvl5pPr algn="l" eaLnBrk="0" fontAlgn="base" hangingPunct="0" indent="-339725" marL="1681163" rtl="0">
        <a:spcBef>
          <a:spcPct val="20000"/>
        </a:spcBef>
        <a:spcAft>
          <a:spcPct val="0"/>
        </a:spcAft>
        <a:buClr>
          <a:srgbClr val="3333CC"/>
        </a:buClr>
        <a:buSzPct val="75000"/>
        <a:buFont typeface="Wingdings" pitchFamily="2" charset="2"/>
        <a:buChar char="»"/>
        <a:defRPr sz="1200">
          <a:solidFill>
            <a:schemeClr val="tx1"/>
          </a:solidFill>
          <a:latin typeface="+mn-lt"/>
        </a:defRPr>
      </a:lvl5pPr>
      <a:lvl6pPr algn="l" fontAlgn="base" indent="-339725" marL="2138363" rtl="0">
        <a:spcBef>
          <a:spcPct val="20000"/>
        </a:spcBef>
        <a:spcAft>
          <a:spcPct val="0"/>
        </a:spcAft>
        <a:buClr>
          <a:srgbClr val="3333CC"/>
        </a:buClr>
        <a:buSzPct val="75000"/>
        <a:buFont typeface="Wingdings" pitchFamily="2" charset="2"/>
        <a:defRPr sz="1200">
          <a:solidFill>
            <a:schemeClr val="tx1"/>
          </a:solidFill>
          <a:latin typeface="+mn-lt"/>
        </a:defRPr>
      </a:lvl6pPr>
      <a:lvl7pPr algn="l" fontAlgn="base" indent="-339725" marL="2595563" rtl="0">
        <a:spcBef>
          <a:spcPct val="20000"/>
        </a:spcBef>
        <a:spcAft>
          <a:spcPct val="0"/>
        </a:spcAft>
        <a:buClr>
          <a:srgbClr val="3333CC"/>
        </a:buClr>
        <a:buSzPct val="75000"/>
        <a:buFont typeface="Wingdings" pitchFamily="2" charset="2"/>
        <a:defRPr sz="1200">
          <a:solidFill>
            <a:schemeClr val="tx1"/>
          </a:solidFill>
          <a:latin typeface="+mn-lt"/>
        </a:defRPr>
      </a:lvl7pPr>
      <a:lvl8pPr algn="l" fontAlgn="base" indent="-339725" marL="3052763" rtl="0">
        <a:spcBef>
          <a:spcPct val="20000"/>
        </a:spcBef>
        <a:spcAft>
          <a:spcPct val="0"/>
        </a:spcAft>
        <a:buClr>
          <a:srgbClr val="3333CC"/>
        </a:buClr>
        <a:buSzPct val="75000"/>
        <a:buFont typeface="Wingdings" pitchFamily="2" charset="2"/>
        <a:defRPr sz="1200">
          <a:solidFill>
            <a:schemeClr val="tx1"/>
          </a:solidFill>
          <a:latin typeface="+mn-lt"/>
        </a:defRPr>
      </a:lvl8pPr>
      <a:lvl9pPr algn="l" fontAlgn="base" indent="-339725" marL="3509963" rtl="0">
        <a:spcBef>
          <a:spcPct val="20000"/>
        </a:spcBef>
        <a:spcAft>
          <a:spcPct val="0"/>
        </a:spcAft>
        <a:buClr>
          <a:srgbClr val="3333CC"/>
        </a:buClr>
        <a:buSzPct val="75000"/>
        <a:buFont typeface="Wingdings" pitchFamily="2" charset="2"/>
        <a:defRPr sz="1200">
          <a:solidFill>
            <a:schemeClr val="tx1"/>
          </a:solidFill>
          <a:latin typeface="+mn-lt"/>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p:bgPr>
    </p:bg>
    <p:spTree>
      <p:nvGrpSpPr>
        <p:cNvPr id="16" name=""/>
        <p:cNvGrpSpPr/>
        <p:nvPr/>
      </p:nvGrpSpPr>
      <p:grpSpPr>
        <a:xfrm>
          <a:off x="0" y="0"/>
          <a:ext cx="0" cy="0"/>
          <a:chOff x="0" y="0"/>
          <a:chExt cx="0" cy="0"/>
        </a:xfrm>
      </p:grpSpPr>
      <p:sp>
        <p:nvSpPr>
          <p:cNvPr id="1048576" name="Title Placeholder 1048575"/>
          <p:cNvSpPr>
            <a:spLocks noGrp="1"/>
          </p:cNvSpPr>
          <p:nvPr>
            <p:ph type="title"/>
          </p:nvPr>
        </p:nvSpPr>
        <p:spPr>
          <a:xfrm>
            <a:off x="457200" y="274637"/>
            <a:ext cx="8229600" cy="1143000"/>
          </a:xfrm>
          <a:prstGeom prst="rect"/>
          <a:noFill/>
          <a:ln>
            <a:noFill/>
          </a:ln>
        </p:spPr>
        <p:txBody>
          <a:bodyPr anchor="ctr" bIns="45720" lIns="91440" rIns="91440" tIns="45720"/>
          <a:p>
            <a:pPr lvl="0"/>
            <a:r>
              <a:rPr altLang="en-US" lang="en-US"/>
              <a:t>Click to edit Master title style</a:t>
            </a:r>
          </a:p>
        </p:txBody>
      </p:sp>
      <p:sp>
        <p:nvSpPr>
          <p:cNvPr id="1048577" name="Text Placeholder 1048576"/>
          <p:cNvSpPr>
            <a:spLocks noGrp="1"/>
          </p:cNvSpPr>
          <p:nvPr>
            <p:ph type="body" idx="1"/>
          </p:nvPr>
        </p:nvSpPr>
        <p:spPr>
          <a:xfrm>
            <a:off x="457200" y="1600200"/>
            <a:ext cx="8229600" cy="4525962"/>
          </a:xfrm>
          <a:prstGeom prst="rect"/>
          <a:noFill/>
          <a:ln>
            <a:noFill/>
          </a:ln>
        </p:spPr>
        <p:txBody>
          <a:bodyPr bIns="45720" lIns="91440" rIns="91440" tIns="45720"/>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578" name="Date Placeholder 1048577"/>
          <p:cNvSpPr>
            <a:spLocks noGrp="1"/>
          </p:cNvSpPr>
          <p:nvPr>
            <p:ph type="dt" sz="half" idx="2"/>
          </p:nvPr>
        </p:nvSpPr>
        <p:spPr>
          <a:xfrm>
            <a:off x="457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lvl="0"/>
            <a:endParaRPr altLang="en-US" sz="1200" lang="en-US">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ctr" lvl="0"/>
            <a:endParaRPr altLang="en-US" sz="1200" lang="en-US">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noFill/>
          <a:ln>
            <a:noFill/>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Calibri" pitchFamily="34" charset="0"/>
                <a:sym typeface="Arial"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Calibri" pitchFamily="34" charset="0"/>
                <a:sym typeface="Arial"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Calibri" pitchFamily="34" charset="0"/>
                <a:sym typeface="Arial"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Calibri" pitchFamily="34" charset="0"/>
                <a:sym typeface="Arial"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Calibri" pitchFamily="34" charset="0"/>
                <a:sym typeface="Arial"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Tree>
  </p:cSld>
  <p:clrMap accent1="accent1" accent2="accent2" accent3="accent3" accent4="accent4" accent5="accent5" accent6="accent6" bg1="lt1" bg2="dk2" tx1="dk1" tx2="lt2"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dt="0" ftr="0"/>
  <p:txStyles>
    <p:titleStyle>
      <a:lvl1pPr algn="ctr" fontAlgn="base" rtl="0">
        <a:spcBef>
          <a:spcPct val="0"/>
        </a:spcBef>
        <a:spcAft>
          <a:spcPct val="0"/>
        </a:spcAft>
        <a:defRPr sz="4400" kern="1200">
          <a:solidFill>
            <a:schemeClr val="tx1"/>
          </a:solidFill>
          <a:latin typeface="+mj-lt"/>
          <a:ea typeface="+mj-ea"/>
          <a:cs typeface="+mj-cs"/>
        </a:defRPr>
      </a:lvl1pPr>
      <a:lvl2pPr algn="ctr" fontAlgn="base" rtl="0">
        <a:spcBef>
          <a:spcPct val="0"/>
        </a:spcBef>
        <a:spcAft>
          <a:spcPct val="0"/>
        </a:spcAft>
        <a:defRPr sz="4400">
          <a:solidFill>
            <a:schemeClr val="tx1"/>
          </a:solidFill>
          <a:latin typeface="Calibri" pitchFamily="34" charset="0"/>
        </a:defRPr>
      </a:lvl2pPr>
      <a:lvl3pPr algn="ctr" fontAlgn="base" rtl="0">
        <a:spcBef>
          <a:spcPct val="0"/>
        </a:spcBef>
        <a:spcAft>
          <a:spcPct val="0"/>
        </a:spcAft>
        <a:defRPr sz="4400">
          <a:solidFill>
            <a:schemeClr val="tx1"/>
          </a:solidFill>
          <a:latin typeface="Calibri" pitchFamily="34" charset="0"/>
        </a:defRPr>
      </a:lvl3pPr>
      <a:lvl4pPr algn="ctr" fontAlgn="base" rtl="0">
        <a:spcBef>
          <a:spcPct val="0"/>
        </a:spcBef>
        <a:spcAft>
          <a:spcPct val="0"/>
        </a:spcAft>
        <a:defRPr sz="4400">
          <a:solidFill>
            <a:schemeClr val="tx1"/>
          </a:solidFill>
          <a:latin typeface="Calibri" pitchFamily="34" charset="0"/>
        </a:defRPr>
      </a:lvl4pPr>
      <a:lvl5pPr algn="ctr" fontAlgn="base" rtl="0">
        <a:spcBef>
          <a:spcPct val="0"/>
        </a:spcBef>
        <a:spcAft>
          <a:spcPct val="0"/>
        </a:spcAft>
        <a:defRPr sz="4400">
          <a:solidFill>
            <a:schemeClr val="tx1"/>
          </a:solidFill>
          <a:latin typeface="Calibri" pitchFamily="34" charset="0"/>
        </a:defRPr>
      </a:lvl5pPr>
      <a:lvl6pPr algn="ctr" fontAlgn="base" marL="457200" rtl="0">
        <a:spcBef>
          <a:spcPct val="0"/>
        </a:spcBef>
        <a:spcAft>
          <a:spcPct val="0"/>
        </a:spcAft>
        <a:defRPr sz="4400">
          <a:solidFill>
            <a:schemeClr val="tx1"/>
          </a:solidFill>
          <a:latin typeface="Calibri" pitchFamily="34" charset="0"/>
        </a:defRPr>
      </a:lvl6pPr>
      <a:lvl7pPr algn="ctr" fontAlgn="base" marL="914400" rtl="0">
        <a:spcBef>
          <a:spcPct val="0"/>
        </a:spcBef>
        <a:spcAft>
          <a:spcPct val="0"/>
        </a:spcAft>
        <a:defRPr sz="4400">
          <a:solidFill>
            <a:schemeClr val="tx1"/>
          </a:solidFill>
          <a:latin typeface="Calibri" pitchFamily="34" charset="0"/>
        </a:defRPr>
      </a:lvl7pPr>
      <a:lvl8pPr algn="ctr" fontAlgn="base" marL="1371600" rtl="0">
        <a:spcBef>
          <a:spcPct val="0"/>
        </a:spcBef>
        <a:spcAft>
          <a:spcPct val="0"/>
        </a:spcAft>
        <a:defRPr sz="4400">
          <a:solidFill>
            <a:schemeClr val="tx1"/>
          </a:solidFill>
          <a:latin typeface="Calibri" pitchFamily="34" charset="0"/>
        </a:defRPr>
      </a:lvl8pPr>
      <a:lvl9pPr algn="ctr" fontAlgn="base" marL="1828800" rtl="0">
        <a:spcBef>
          <a:spcPct val="0"/>
        </a:spcBef>
        <a:spcAft>
          <a:spcPct val="0"/>
        </a:spcAft>
        <a:defRPr sz="4400">
          <a:solidFill>
            <a:schemeClr val="tx1"/>
          </a:solidFill>
          <a:latin typeface="Calibri" pitchFamily="34" charset="0"/>
        </a:defRPr>
      </a:lvl9pPr>
    </p:titleStyle>
    <p:bodyStyle>
      <a:lvl1pPr algn="l" fontAlgn="base" indent="-342900" marL="342900" rtl="0">
        <a:spcBef>
          <a:spcPct val="20000"/>
        </a:spcBef>
        <a:spcAft>
          <a:spcPct val="0"/>
        </a:spcAft>
        <a:buFont typeface="Arial" charset="0"/>
        <a:buChar char="•"/>
        <a:defRPr sz="3200" kern="1200">
          <a:solidFill>
            <a:schemeClr val="tx1"/>
          </a:solidFill>
          <a:latin typeface="+mn-lt"/>
          <a:ea typeface="+mn-ea"/>
          <a:cs typeface="+mn-cs"/>
        </a:defRPr>
      </a:lvl1pPr>
      <a:lvl2pPr algn="l" fontAlgn="base" indent="-285750" marL="742950" rtl="0">
        <a:spcBef>
          <a:spcPct val="20000"/>
        </a:spcBef>
        <a:spcAft>
          <a:spcPct val="0"/>
        </a:spcAft>
        <a:buFont typeface="Arial" charset="0"/>
        <a:buChar char="–"/>
        <a:defRPr sz="2800" kern="1200">
          <a:solidFill>
            <a:schemeClr val="tx1"/>
          </a:solidFill>
          <a:latin typeface="+mn-lt"/>
          <a:ea typeface="+mn-ea"/>
          <a:cs typeface="+mn-cs"/>
        </a:defRPr>
      </a:lvl2pPr>
      <a:lvl3pPr algn="l" fontAlgn="base" indent="-228600" marL="1143000" rtl="0">
        <a:spcBef>
          <a:spcPct val="20000"/>
        </a:spcBef>
        <a:spcAft>
          <a:spcPct val="0"/>
        </a:spcAft>
        <a:buFont typeface="Arial" charset="0"/>
        <a:buChar char="•"/>
        <a:defRPr sz="2400" kern="1200">
          <a:solidFill>
            <a:schemeClr val="tx1"/>
          </a:solidFill>
          <a:latin typeface="+mn-lt"/>
          <a:ea typeface="+mn-ea"/>
          <a:cs typeface="+mn-cs"/>
        </a:defRPr>
      </a:lvl3pPr>
      <a:lvl4pPr algn="l" fontAlgn="base" indent="-228600" marL="1600200" rtl="0">
        <a:spcBef>
          <a:spcPct val="20000"/>
        </a:spcBef>
        <a:spcAft>
          <a:spcPct val="0"/>
        </a:spcAft>
        <a:buFont typeface="Arial" charset="0"/>
        <a:buChar char="–"/>
        <a:defRPr sz="2000" kern="1200">
          <a:solidFill>
            <a:schemeClr val="tx1"/>
          </a:solidFill>
          <a:latin typeface="+mn-lt"/>
          <a:ea typeface="+mn-ea"/>
          <a:cs typeface="+mn-cs"/>
        </a:defRPr>
      </a:lvl4pPr>
      <a:lvl5pPr algn="l" fontAlgn="base" indent="-228600" marL="2057400" rtl="0">
        <a:spcBef>
          <a:spcPct val="20000"/>
        </a:spcBef>
        <a:spcAft>
          <a:spcPct val="0"/>
        </a:spcAft>
        <a:buFont typeface="Arial"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image" Target="../media/image18.wmf"/><Relationship Id="rId2" Type="http://schemas.openxmlformats.org/officeDocument/2006/relationships/image" Target="../media/image19.wmf"/><Relationship Id="rId3" Type="http://schemas.openxmlformats.org/officeDocument/2006/relationships/image" Target="../media/image20.wmf"/><Relationship Id="rId4" Type="http://schemas.openxmlformats.org/officeDocument/2006/relationships/image" Target="../media/image21.wmf"/><Relationship Id="rId5" Type="http://schemas.openxmlformats.org/officeDocument/2006/relationships/image" Target="../media/image22.wmf"/><Relationship Id="rId6" Type="http://schemas.openxmlformats.org/officeDocument/2006/relationships/image" Target="../media/image11.wmf"/><Relationship Id="rId7" Type="http://schemas.openxmlformats.org/officeDocument/2006/relationships/slideLayout" Target="../slideLayouts/slideLayout25.xml"/><Relationship Id="rId8" Type="http://schemas.openxmlformats.org/officeDocument/2006/relationships/notesSlide" Target="../notesSlides/notesSlide3.xml"/><Relationship Id="rId9" Type="http://schemas.openxmlformats.org/officeDocument/2006/relationships/vmlDrawing" Target="../drawings/vmlDrawing7.vml"/></Relationships>
</file>

<file path=ppt/slides/_rels/slide11.xml.rels><?xml version="1.0" encoding="UTF-8" standalone="yes"?>
<Relationships xmlns="http://schemas.openxmlformats.org/package/2006/relationships"><Relationship Id="rId1" Type="http://schemas.openxmlformats.org/officeDocument/2006/relationships/image" Target="../media/image23.wmf"/><Relationship Id="rId2" Type="http://schemas.openxmlformats.org/officeDocument/2006/relationships/image" Target="../media/image24.wmf"/><Relationship Id="rId3" Type="http://schemas.openxmlformats.org/officeDocument/2006/relationships/image" Target="../media/image25.wmf"/><Relationship Id="rId4"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 Id="rId3" Type="http://schemas.openxmlformats.org/officeDocument/2006/relationships/image" Target="../media/image5.wmf"/><Relationship Id="rId4"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2.wmf"/><Relationship Id="rId8" Type="http://schemas.openxmlformats.org/officeDocument/2006/relationships/slideLayout" Target="../slideLayouts/slideLayout14.xml"/><Relationship Id="rId9"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slideLayout" Target="../slideLayouts/slideLayout14.xml"/><Relationship Id="rId3"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 Id="rId3" Type="http://schemas.openxmlformats.org/officeDocument/2006/relationships/image" Target="../media/image16.wmf"/><Relationship Id="rId4" Type="http://schemas.openxmlformats.org/officeDocument/2006/relationships/image" Target="../media/image17.wmf"/><Relationship Id="rId5" Type="http://schemas.openxmlformats.org/officeDocument/2006/relationships/image" Target="../media/image12.wmf"/><Relationship Id="rId6"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599" name="Rectangle 1048580"/>
          <p:cNvSpPr/>
          <p:nvPr/>
        </p:nvSpPr>
        <p:spPr>
          <a:xfrm>
            <a:off x="169862" y="361631"/>
            <a:ext cx="9144000" cy="940437"/>
          </a:xfrm>
          <a:prstGeom prst="rect"/>
          <a:noFill/>
          <a:ln>
            <a:noFill/>
          </a:ln>
        </p:spPr>
        <p:txBody>
          <a:bodyPr anchor="ct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ctr" lvl="0">
              <a:tabLst>
                <a:tab algn="l" pos="1535112"/>
              </a:tabLst>
            </a:pPr>
            <a:endParaRPr altLang="en-US" sz="1800" lang="en-US">
              <a:latin typeface="Times New Roman" pitchFamily="18" charset="0"/>
              <a:ea typeface="Times New Roman" pitchFamily="18" charset="0"/>
            </a:endParaRPr>
          </a:p>
          <a:p>
            <a:pPr algn="ctr" lvl="0">
              <a:tabLst>
                <a:tab algn="l" pos="1535112"/>
              </a:tabLst>
            </a:pPr>
            <a:endParaRPr altLang="en-US" sz="1800" lang="en-US"/>
          </a:p>
          <a:p>
            <a:pPr algn="ctr" lvl="0">
              <a:tabLst>
                <a:tab algn="l" pos="1535112"/>
              </a:tabLst>
            </a:pPr>
            <a:endParaRPr altLang="en-US" sz="1800" lang="en-US"/>
          </a:p>
        </p:txBody>
      </p:sp>
      <p:sp>
        <p:nvSpPr>
          <p:cNvPr id="1048600" name="Rectangle 1048581"/>
          <p:cNvSpPr/>
          <p:nvPr/>
        </p:nvSpPr>
        <p:spPr>
          <a:xfrm>
            <a:off x="0" y="4614069"/>
            <a:ext cx="8991600" cy="1965960"/>
          </a:xfrm>
          <a:prstGeom prst="rect"/>
          <a:noFill/>
          <a:ln>
            <a:noFill/>
          </a:ln>
        </p:spPr>
        <p:txBody>
          <a:bodyP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ctr" lvl="0">
              <a:tabLst>
                <a:tab algn="l" pos="1535112"/>
              </a:tabLst>
            </a:pPr>
            <a:r>
              <a:rPr altLang="en-US" dirty="0" lang="en-US">
                <a:solidFill>
                  <a:srgbClr val="0070C0"/>
                </a:solidFill>
                <a:latin typeface="Times New Roman" pitchFamily="18" charset="0"/>
                <a:ea typeface="Times New Roman" pitchFamily="18" charset="0"/>
              </a:rPr>
              <a:t>Dr. J. S. </a:t>
            </a:r>
            <a:r>
              <a:rPr altLang="en-US" dirty="0" lang="en-US" err="1">
                <a:solidFill>
                  <a:srgbClr val="0070C0"/>
                </a:solidFill>
                <a:latin typeface="Times New Roman" pitchFamily="18" charset="0"/>
                <a:ea typeface="Times New Roman" pitchFamily="18" charset="0"/>
              </a:rPr>
              <a:t>Ghodake</a:t>
            </a:r>
            <a:r>
              <a:rPr altLang="en-US" dirty="0" lang="en-US">
                <a:solidFill>
                  <a:srgbClr val="0070C0"/>
                </a:solidFill>
                <a:latin typeface="Times New Roman" pitchFamily="18" charset="0"/>
                <a:ea typeface="Times New Roman" pitchFamily="18" charset="0"/>
              </a:rPr>
              <a:t> </a:t>
            </a:r>
          </a:p>
          <a:p>
            <a:pPr algn="ctr" lvl="0">
              <a:tabLst>
                <a:tab algn="l" pos="1535112"/>
              </a:tabLst>
            </a:pPr>
            <a:r>
              <a:rPr altLang="en-US" dirty="0" lang="en-US">
                <a:solidFill>
                  <a:srgbClr val="002060"/>
                </a:solidFill>
                <a:latin typeface="Times New Roman" pitchFamily="18" charset="0"/>
                <a:ea typeface="Times New Roman" pitchFamily="18" charset="0"/>
              </a:rPr>
              <a:t>Assistant Professor</a:t>
            </a:r>
          </a:p>
          <a:p>
            <a:pPr algn="ctr" lvl="0">
              <a:tabLst>
                <a:tab algn="l" pos="1535112"/>
              </a:tabLst>
            </a:pPr>
            <a:r>
              <a:rPr altLang="en-US" dirty="0" lang="en-US">
                <a:solidFill>
                  <a:srgbClr val="002060"/>
                </a:solidFill>
                <a:latin typeface="Times New Roman" pitchFamily="18" charset="0"/>
                <a:ea typeface="Times New Roman" pitchFamily="18" charset="0"/>
              </a:rPr>
              <a:t>Department of Physics</a:t>
            </a:r>
          </a:p>
          <a:p>
            <a:pPr algn="ctr" lvl="0">
              <a:tabLst>
                <a:tab algn="l" pos="1535112"/>
              </a:tabLst>
            </a:pPr>
            <a:r>
              <a:rPr altLang="en-US" dirty="0" lang="en-US" err="1">
                <a:solidFill>
                  <a:srgbClr val="002060"/>
                </a:solidFill>
                <a:latin typeface="Times New Roman" pitchFamily="18" charset="0"/>
                <a:ea typeface="Times New Roman" pitchFamily="18" charset="0"/>
              </a:rPr>
              <a:t>Padmabhushan</a:t>
            </a:r>
            <a:r>
              <a:rPr altLang="en-US" dirty="0" lang="en-US">
                <a:solidFill>
                  <a:srgbClr val="002060"/>
                </a:solidFill>
                <a:latin typeface="Times New Roman" pitchFamily="18" charset="0"/>
                <a:ea typeface="Times New Roman" pitchFamily="18" charset="0"/>
              </a:rPr>
              <a:t> Dr. </a:t>
            </a:r>
            <a:r>
              <a:rPr altLang="en-US" dirty="0" lang="en-US" err="1">
                <a:solidFill>
                  <a:srgbClr val="002060"/>
                </a:solidFill>
                <a:latin typeface="Times New Roman" pitchFamily="18" charset="0"/>
                <a:ea typeface="Times New Roman" pitchFamily="18" charset="0"/>
              </a:rPr>
              <a:t>Vasantraodada</a:t>
            </a:r>
            <a:r>
              <a:rPr altLang="en-US" dirty="0" lang="en-US">
                <a:solidFill>
                  <a:srgbClr val="002060"/>
                </a:solidFill>
                <a:latin typeface="Times New Roman" pitchFamily="18" charset="0"/>
                <a:ea typeface="Times New Roman" pitchFamily="18" charset="0"/>
              </a:rPr>
              <a:t> </a:t>
            </a:r>
            <a:r>
              <a:rPr altLang="en-US" dirty="0" lang="en-US" err="1">
                <a:solidFill>
                  <a:srgbClr val="002060"/>
                </a:solidFill>
                <a:latin typeface="Times New Roman" pitchFamily="18" charset="0"/>
                <a:ea typeface="Times New Roman" pitchFamily="18" charset="0"/>
              </a:rPr>
              <a:t>Patil</a:t>
            </a:r>
            <a:r>
              <a:rPr altLang="en-US" dirty="0" lang="en-US">
                <a:solidFill>
                  <a:srgbClr val="002060"/>
                </a:solidFill>
                <a:latin typeface="Times New Roman" pitchFamily="18" charset="0"/>
                <a:ea typeface="Times New Roman" pitchFamily="18" charset="0"/>
              </a:rPr>
              <a:t> </a:t>
            </a:r>
          </a:p>
          <a:p>
            <a:pPr algn="ctr" lvl="0">
              <a:tabLst>
                <a:tab algn="l" pos="1535112"/>
              </a:tabLst>
            </a:pPr>
            <a:r>
              <a:rPr altLang="en-US" dirty="0" lang="en-US" err="1">
                <a:solidFill>
                  <a:srgbClr val="002060"/>
                </a:solidFill>
                <a:latin typeface="Times New Roman" pitchFamily="18" charset="0"/>
                <a:ea typeface="Times New Roman" pitchFamily="18" charset="0"/>
              </a:rPr>
              <a:t>Mahavidyalaya</a:t>
            </a:r>
            <a:r>
              <a:rPr altLang="en-US" dirty="0" lang="en-US">
                <a:solidFill>
                  <a:srgbClr val="002060"/>
                </a:solidFill>
                <a:latin typeface="Times New Roman" pitchFamily="18" charset="0"/>
                <a:ea typeface="Times New Roman" pitchFamily="18" charset="0"/>
              </a:rPr>
              <a:t>, </a:t>
            </a:r>
            <a:r>
              <a:rPr altLang="en-US" dirty="0" lang="en-US" err="1">
                <a:solidFill>
                  <a:srgbClr val="002060"/>
                </a:solidFill>
                <a:latin typeface="Times New Roman" pitchFamily="18" charset="0"/>
                <a:ea typeface="Times New Roman" pitchFamily="18" charset="0"/>
              </a:rPr>
              <a:t>Tasgaon</a:t>
            </a:r>
            <a:r>
              <a:rPr altLang="en-US" dirty="0" lang="en-US">
                <a:solidFill>
                  <a:srgbClr val="002060"/>
                </a:solidFill>
                <a:latin typeface="Times New Roman" pitchFamily="18" charset="0"/>
                <a:ea typeface="Times New Roman" pitchFamily="18" charset="0"/>
              </a:rPr>
              <a:t> </a:t>
            </a:r>
            <a:endParaRPr altLang="en-US" dirty="0" lang="en-US" smtClean="0">
              <a:solidFill>
                <a:srgbClr val="002060"/>
              </a:solidFill>
              <a:latin typeface="Times New Roman" pitchFamily="18" charset="0"/>
              <a:ea typeface="Times New Roman" pitchFamily="18" charset="0"/>
            </a:endParaRPr>
          </a:p>
          <a:p>
            <a:pPr algn="ctr" lvl="0">
              <a:tabLst>
                <a:tab algn="l" pos="1535112"/>
              </a:tabLst>
            </a:pPr>
            <a:r>
              <a:rPr altLang="en-US" dirty="0" lang="en-US" smtClean="0">
                <a:solidFill>
                  <a:srgbClr val="002060"/>
                </a:solidFill>
                <a:latin typeface="Times New Roman" pitchFamily="18" charset="0"/>
                <a:ea typeface="Times New Roman" pitchFamily="18" charset="0"/>
              </a:rPr>
              <a:t>Pin-416312, </a:t>
            </a:r>
            <a:r>
              <a:rPr altLang="en-US" dirty="0" lang="en-US">
                <a:solidFill>
                  <a:srgbClr val="002060"/>
                </a:solidFill>
                <a:latin typeface="Times New Roman" pitchFamily="18" charset="0"/>
                <a:ea typeface="Times New Roman" pitchFamily="18" charset="0"/>
              </a:rPr>
              <a:t>Maharashtra</a:t>
            </a:r>
          </a:p>
        </p:txBody>
      </p:sp>
      <p:sp>
        <p:nvSpPr>
          <p:cNvPr id="1048601" name="TextBox 1048582"/>
          <p:cNvSpPr txBox="1"/>
          <p:nvPr/>
        </p:nvSpPr>
        <p:spPr>
          <a:xfrm>
            <a:off x="6553200" y="6356350"/>
            <a:ext cx="2133600" cy="365125"/>
          </a:xfrm>
          <a:prstGeom prst="rect"/>
          <a:noFill/>
          <a:ln>
            <a:noFill/>
          </a:ln>
        </p:spPr>
        <p:txBody>
          <a:bodyPr anchor="ct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r" lvl="0"/>
            <a:fld id="{566ABCEB-ACFC-4714-9973-3DA970169C29}" type="slidenum">
              <a:rPr altLang="en-US" sz="1200" lang="en-US">
                <a:solidFill>
                  <a:srgbClr val="898989"/>
                </a:solidFill>
              </a:rPr>
              <a:pPr algn="r" lvl="0"/>
              <a:t>1</a:t>
            </a:fld>
            <a:endParaRPr altLang="en-US" sz="1200" lang="en-US">
              <a:solidFill>
                <a:srgbClr val="898989"/>
              </a:solidFill>
            </a:endParaRPr>
          </a:p>
        </p:txBody>
      </p:sp>
      <p:sp>
        <p:nvSpPr>
          <p:cNvPr id="1048602" name="Rectangle 1048583"/>
          <p:cNvSpPr/>
          <p:nvPr/>
        </p:nvSpPr>
        <p:spPr>
          <a:xfrm>
            <a:off x="4762" y="1979612"/>
            <a:ext cx="9063038" cy="1946274"/>
          </a:xfrm>
          <a:prstGeom prst="rect"/>
          <a:noFill/>
          <a:ln>
            <a:noFill/>
          </a:ln>
        </p:spPr>
        <p:txBody>
          <a:bodyP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ctr" lvl="0"/>
            <a:r>
              <a:rPr altLang="en-US" b="1" dirty="0" sz="3600" lang="en-US">
                <a:solidFill>
                  <a:srgbClr val="FF0000"/>
                </a:solidFill>
                <a:effectLst>
                  <a:outerShdw algn="tl" blurRad="38100" dir="2700000" dist="38100">
                    <a:srgbClr val="C0C0C0"/>
                  </a:outerShdw>
                </a:effectLst>
              </a:rPr>
              <a:t>Quantum </a:t>
            </a:r>
            <a:r>
              <a:rPr altLang="en-US" b="1" dirty="0" sz="3600" lang="en-US" smtClean="0">
                <a:solidFill>
                  <a:srgbClr val="FF0000"/>
                </a:solidFill>
                <a:effectLst>
                  <a:outerShdw algn="tl" blurRad="38100" dir="2700000" dist="38100">
                    <a:srgbClr val="C0C0C0"/>
                  </a:outerShdw>
                </a:effectLst>
              </a:rPr>
              <a:t>Mechanics</a:t>
            </a:r>
          </a:p>
          <a:p>
            <a:pPr algn="ctr" lvl="0"/>
            <a:r>
              <a:rPr altLang="en-US" dirty="0" sz="3600" lang="en-US">
                <a:solidFill>
                  <a:srgbClr val="0070C0"/>
                </a:solidFill>
                <a:latin typeface="Calibri" pitchFamily="34" charset="0"/>
              </a:rPr>
              <a:t>Schrodinger </a:t>
            </a:r>
            <a:r>
              <a:rPr altLang="en-US" dirty="0" sz="3600" lang="en-US">
                <a:solidFill>
                  <a:srgbClr val="0070C0"/>
                </a:solidFill>
                <a:latin typeface="Calibri" pitchFamily="34" charset="0"/>
              </a:rPr>
              <a:t>t</a:t>
            </a:r>
            <a:r>
              <a:rPr altLang="en-US" dirty="0" sz="3600" lang="en-US">
                <a:solidFill>
                  <a:srgbClr val="0070C0"/>
                </a:solidFill>
                <a:latin typeface="Calibri" pitchFamily="34" charset="0"/>
              </a:rPr>
              <a:t>i</a:t>
            </a:r>
            <a:r>
              <a:rPr altLang="en-US" dirty="0" sz="3600" lang="en-US">
                <a:solidFill>
                  <a:srgbClr val="0070C0"/>
                </a:solidFill>
                <a:latin typeface="Calibri" pitchFamily="34" charset="0"/>
              </a:rPr>
              <a:t>m</a:t>
            </a:r>
            <a:r>
              <a:rPr altLang="en-US" dirty="0" sz="3600" lang="en-US">
                <a:solidFill>
                  <a:srgbClr val="0070C0"/>
                </a:solidFill>
                <a:latin typeface="Calibri" pitchFamily="34" charset="0"/>
              </a:rPr>
              <a:t>e</a:t>
            </a:r>
            <a:r>
              <a:rPr altLang="en-US" dirty="0" sz="3600" lang="en-US">
                <a:solidFill>
                  <a:srgbClr val="0070C0"/>
                </a:solidFill>
                <a:latin typeface="Calibri" pitchFamily="34" charset="0"/>
              </a:rPr>
              <a:t> </a:t>
            </a:r>
            <a:r>
              <a:rPr altLang="en-US" dirty="0" sz="3600" lang="en-US">
                <a:solidFill>
                  <a:srgbClr val="0070C0"/>
                </a:solidFill>
                <a:latin typeface="Calibri" pitchFamily="34" charset="0"/>
              </a:rPr>
              <a:t>d</a:t>
            </a:r>
            <a:r>
              <a:rPr altLang="en-US" dirty="0" sz="3600" lang="en-US">
                <a:solidFill>
                  <a:srgbClr val="0070C0"/>
                </a:solidFill>
                <a:latin typeface="Calibri" pitchFamily="34" charset="0"/>
              </a:rPr>
              <a:t>e</a:t>
            </a:r>
            <a:r>
              <a:rPr altLang="en-US" dirty="0" sz="3600" lang="en-US">
                <a:solidFill>
                  <a:srgbClr val="0070C0"/>
                </a:solidFill>
                <a:latin typeface="Calibri" pitchFamily="34" charset="0"/>
              </a:rPr>
              <a:t>p</a:t>
            </a:r>
            <a:r>
              <a:rPr altLang="en-US" dirty="0" sz="3600" lang="en-US">
                <a:solidFill>
                  <a:srgbClr val="0070C0"/>
                </a:solidFill>
                <a:latin typeface="Calibri" pitchFamily="34" charset="0"/>
              </a:rPr>
              <a:t>e</a:t>
            </a:r>
            <a:r>
              <a:rPr altLang="en-US" dirty="0" sz="3600" lang="en-US">
                <a:solidFill>
                  <a:srgbClr val="0070C0"/>
                </a:solidFill>
                <a:latin typeface="Calibri" pitchFamily="34" charset="0"/>
              </a:rPr>
              <a:t>n</a:t>
            </a:r>
            <a:r>
              <a:rPr altLang="en-US" dirty="0" sz="3600" lang="en-US">
                <a:solidFill>
                  <a:srgbClr val="0070C0"/>
                </a:solidFill>
                <a:latin typeface="Calibri" pitchFamily="34" charset="0"/>
              </a:rPr>
              <a:t>d</a:t>
            </a:r>
            <a:r>
              <a:rPr altLang="en-US" dirty="0" sz="3600" lang="en-US">
                <a:solidFill>
                  <a:srgbClr val="0070C0"/>
                </a:solidFill>
                <a:latin typeface="Calibri" pitchFamily="34" charset="0"/>
              </a:rPr>
              <a:t>a</a:t>
            </a:r>
            <a:r>
              <a:rPr altLang="en-US" dirty="0" sz="3600" lang="en-US">
                <a:solidFill>
                  <a:srgbClr val="0070C0"/>
                </a:solidFill>
                <a:latin typeface="Calibri" pitchFamily="34" charset="0"/>
              </a:rPr>
              <a:t>n</a:t>
            </a:r>
            <a:r>
              <a:rPr altLang="en-US" dirty="0" sz="3600" lang="en-US">
                <a:solidFill>
                  <a:srgbClr val="0070C0"/>
                </a:solidFill>
                <a:latin typeface="Calibri" pitchFamily="34" charset="0"/>
              </a:rPr>
              <a:t>t</a:t>
            </a:r>
            <a:r>
              <a:rPr altLang="en-US" dirty="0" sz="3600" lang="en-US">
                <a:solidFill>
                  <a:srgbClr val="0070C0"/>
                </a:solidFill>
                <a:latin typeface="Calibri" pitchFamily="34" charset="0"/>
              </a:rPr>
              <a:t> </a:t>
            </a:r>
            <a:r>
              <a:rPr altLang="en-US" dirty="0" sz="3600" lang="en-US" smtClean="0">
                <a:solidFill>
                  <a:srgbClr val="0070C0"/>
                </a:solidFill>
                <a:latin typeface="Calibri" pitchFamily="34" charset="0"/>
              </a:rPr>
              <a:t>wave equation</a:t>
            </a:r>
            <a:endParaRPr altLang="en-US" b="1" dirty="0" sz="3600" lang="en-US" smtClean="0">
              <a:solidFill>
                <a:srgbClr val="0070C0"/>
              </a:solidFill>
              <a:effectLst>
                <a:outerShdw algn="tl" blurRad="38100" dir="2700000" dist="38100">
                  <a:srgbClr val="C0C0C0"/>
                </a:outerShdw>
              </a:effectLst>
            </a:endParaRPr>
          </a:p>
          <a:p>
            <a:pPr algn="ctr" lvl="0"/>
            <a:r>
              <a:rPr altLang="en-US" b="1" dirty="0" sz="3600" lang="en-US" smtClean="0">
                <a:solidFill>
                  <a:srgbClr val="FF0000"/>
                </a:solidFill>
                <a:effectLst>
                  <a:outerShdw algn="tl" blurRad="38100" dir="2700000" dist="38100">
                    <a:srgbClr val="C0C0C0"/>
                  </a:outerShdw>
                </a:effectLst>
              </a:rPr>
              <a:t> </a:t>
            </a:r>
            <a:endParaRPr altLang="en-US" b="1" dirty="0" sz="3600" lang="en-US">
              <a:solidFill>
                <a:srgbClr val="FF0000"/>
              </a:solidFill>
              <a:effectLst>
                <a:outerShdw algn="tl" blurRad="38100" dir="2700000" dist="38100">
                  <a:srgbClr val="C0C0C0"/>
                </a:outerShdw>
              </a:effectLst>
            </a:endParaRPr>
          </a:p>
        </p:txBody>
      </p:sp>
      <p:sp>
        <p:nvSpPr>
          <p:cNvPr id="1048603" name="Rectangle 1048584"/>
          <p:cNvSpPr/>
          <p:nvPr/>
        </p:nvSpPr>
        <p:spPr>
          <a:xfrm>
            <a:off x="4762" y="368300"/>
            <a:ext cx="8986838" cy="707886"/>
          </a:xfrm>
          <a:prstGeom prst="rect"/>
          <a:noFill/>
          <a:ln>
            <a:noFill/>
          </a:ln>
        </p:spPr>
        <p:txBody>
          <a:bodyP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ctr" lvl="0">
              <a:tabLst>
                <a:tab algn="l" pos="1535112"/>
              </a:tabLst>
            </a:pPr>
            <a:r>
              <a:rPr altLang="en-US" dirty="0" lang="en-US" smtClean="0">
                <a:latin typeface="Times New Roman" pitchFamily="18" charset="0"/>
                <a:ea typeface="Times New Roman" pitchFamily="18" charset="0"/>
              </a:rPr>
              <a:t>PHYSICS  </a:t>
            </a:r>
            <a:endParaRPr altLang="en-US" dirty="0" lang="en-US">
              <a:latin typeface="Times New Roman" pitchFamily="18" charset="0"/>
              <a:ea typeface="Times New Roman" pitchFamily="18" charset="0"/>
            </a:endParaRPr>
          </a:p>
          <a:p>
            <a:pPr algn="ctr" lvl="0">
              <a:tabLst>
                <a:tab algn="l" pos="1535112"/>
              </a:tabLst>
            </a:pPr>
            <a:r>
              <a:rPr altLang="en-US" dirty="0" lang="en-US">
                <a:latin typeface="Times New Roman" pitchFamily="18" charset="0"/>
                <a:ea typeface="Times New Roman" pitchFamily="18" charset="0"/>
              </a:rPr>
              <a:t>Paper X,  B. Sc. III</a:t>
            </a:r>
          </a:p>
        </p:txBody>
      </p:sp>
      <p:sp>
        <p:nvSpPr>
          <p:cNvPr id="1048604" name="Slide Number Placeholder 1"/>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1</a:t>
            </a:fld>
            <a:endParaRPr altLang="en-US" sz="1200" lang="en-US">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42" name="Rectangle 1048618"/>
          <p:cNvSpPr/>
          <p:nvPr/>
        </p:nvSpPr>
        <p:spPr>
          <a:xfrm>
            <a:off x="404948" y="184059"/>
            <a:ext cx="8383587" cy="1482725"/>
          </a:xfrm>
          <a:prstGeom prst="rect"/>
          <a:noFill/>
          <a:ln>
            <a:noFill/>
          </a:ln>
        </p:spPr>
        <p:txBody>
          <a:bodyP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eaLnBrk="1" hangingPunct="1" latinLnBrk="1" lvl="0">
              <a:spcBef>
                <a:spcPct val="20000"/>
              </a:spcBef>
              <a:buClr>
                <a:srgbClr val="3333CC"/>
              </a:buClr>
              <a:buSzPct val="65000"/>
              <a:buFont typeface="Wingdings" pitchFamily="2" charset="2"/>
              <a:buNone/>
            </a:pPr>
            <a:r>
              <a:rPr altLang="en-US" dirty="0" lang="en-US"/>
              <a:t>Multiply both sides </a:t>
            </a:r>
            <a:r>
              <a:rPr altLang="en-US" dirty="0" lang="en-US" smtClean="0"/>
              <a:t>by:</a:t>
            </a:r>
            <a:endParaRPr altLang="en-US" dirty="0" lang="en-US"/>
          </a:p>
          <a:p>
            <a:pPr eaLnBrk="1" hangingPunct="1" latinLnBrk="1" lvl="0">
              <a:buClr>
                <a:srgbClr val="3333CC"/>
              </a:buClr>
              <a:buSzPct val="65000"/>
              <a:buFont typeface="Wingdings" pitchFamily="2" charset="2"/>
              <a:buNone/>
            </a:pPr>
            <a:endParaRPr altLang="en-US" dirty="0" lang="en-US"/>
          </a:p>
          <a:p>
            <a:pPr eaLnBrk="1" hangingPunct="1" latinLnBrk="1" lvl="0">
              <a:buClr>
                <a:srgbClr val="3333CC"/>
              </a:buClr>
              <a:buSzPct val="65000"/>
              <a:buFont typeface="Wingdings" pitchFamily="2" charset="2"/>
              <a:buNone/>
            </a:pPr>
            <a:r>
              <a:rPr altLang="en-US" dirty="0" lang="en-US"/>
              <a:t>which is an easy differential equation to solve. </a:t>
            </a:r>
          </a:p>
        </p:txBody>
      </p:sp>
      <p:sp>
        <p:nvSpPr>
          <p:cNvPr id="1048643" name="Rectangle 1048620"/>
          <p:cNvSpPr/>
          <p:nvPr/>
        </p:nvSpPr>
        <p:spPr>
          <a:xfrm>
            <a:off x="538797" y="5168718"/>
            <a:ext cx="3941762" cy="1069975"/>
          </a:xfrm>
          <a:prstGeom prst="rect"/>
          <a:solidFill>
            <a:schemeClr val="lt1"/>
          </a:solidFill>
          <a:ln w="38100" cap="flat" cmpd="sng">
            <a:solidFill>
              <a:srgbClr val="FF0000">
                <a:alpha val="100000"/>
              </a:srgbClr>
            </a:solidFill>
            <a:prstDash val="solid"/>
            <a:round/>
          </a:ln>
        </p:spPr>
        <p:txBody>
          <a:bodyPr anchor="ctr" bIns="45720" lIns="91440" rIns="91440" tIns="45720" wrap="none"/>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endParaRPr altLang="en-US" lang="en-US"/>
          </a:p>
        </p:txBody>
      </p:sp>
      <p:sp>
        <p:nvSpPr>
          <p:cNvPr id="1048644" name="TextBox 1048621"/>
          <p:cNvSpPr txBox="1"/>
          <p:nvPr/>
        </p:nvSpPr>
        <p:spPr>
          <a:xfrm>
            <a:off x="470263" y="2167799"/>
            <a:ext cx="8424862" cy="1846580"/>
          </a:xfrm>
          <a:prstGeom prst="rect"/>
          <a:noFill/>
          <a:ln>
            <a:noFill/>
          </a:ln>
        </p:spPr>
        <p:txBody>
          <a:bodyP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lvl="0">
              <a:spcBef>
                <a:spcPct val="50000"/>
              </a:spcBef>
            </a:pPr>
            <a:r>
              <a:rPr altLang="en-US" dirty="0" lang="en-US"/>
              <a:t>But recall our solution for the free particle:</a:t>
            </a:r>
          </a:p>
          <a:p>
            <a:pPr lvl="0">
              <a:spcBef>
                <a:spcPct val="50000"/>
              </a:spcBef>
            </a:pPr>
            <a:r>
              <a:rPr altLang="en-US" dirty="0" lang="en-US"/>
              <a:t>in which </a:t>
            </a:r>
            <a:r>
              <a:rPr altLang="en-US" dirty="0" i="1" lang="en-US">
                <a:latin typeface="Times New Roman" pitchFamily="18" charset="0"/>
              </a:rPr>
              <a:t>f</a:t>
            </a:r>
            <a:r>
              <a:rPr altLang="en-US" dirty="0" lang="en-US">
                <a:latin typeface="Times New Roman" pitchFamily="18" charset="0"/>
              </a:rPr>
              <a:t>(</a:t>
            </a:r>
            <a:r>
              <a:rPr altLang="en-US" dirty="0" i="1" lang="en-US">
                <a:latin typeface="Times New Roman" pitchFamily="18" charset="0"/>
              </a:rPr>
              <a:t>t</a:t>
            </a:r>
            <a:r>
              <a:rPr altLang="en-US" dirty="0" lang="en-US">
                <a:latin typeface="Times New Roman" pitchFamily="18" charset="0"/>
              </a:rPr>
              <a:t>) = exp(</a:t>
            </a:r>
            <a:r>
              <a:rPr altLang="en-US" dirty="0" i="1" lang="en-US">
                <a:latin typeface="Times New Roman" pitchFamily="18" charset="0"/>
              </a:rPr>
              <a:t>-</a:t>
            </a:r>
            <a:r>
              <a:rPr altLang="en-US" dirty="0" i="1" lang="en-US" err="1">
                <a:latin typeface="Times New Roman" pitchFamily="18" charset="0"/>
              </a:rPr>
              <a:t>i</a:t>
            </a:r>
            <a:r>
              <a:rPr altLang="en-US" dirty="0" i="1" lang="en-US" err="1">
                <a:latin typeface="Symbol" pitchFamily="18" charset="2"/>
              </a:rPr>
              <a:t>w</a:t>
            </a:r>
            <a:r>
              <a:rPr altLang="en-US" dirty="0" i="1" lang="en-US" err="1">
                <a:latin typeface="Times New Roman" pitchFamily="18" charset="0"/>
              </a:rPr>
              <a:t>t</a:t>
            </a:r>
            <a:r>
              <a:rPr altLang="en-US" dirty="0" lang="en-US">
                <a:latin typeface="Times New Roman" pitchFamily="18" charset="0"/>
              </a:rPr>
              <a:t>)</a:t>
            </a:r>
            <a:r>
              <a:rPr altLang="en-US" dirty="0" lang="en-US"/>
              <a:t>, so: </a:t>
            </a:r>
            <a:r>
              <a:rPr altLang="en-US" dirty="0" i="1" lang="en-US">
                <a:latin typeface="Symbol" pitchFamily="18" charset="2"/>
              </a:rPr>
              <a:t>w</a:t>
            </a:r>
            <a:r>
              <a:rPr altLang="en-US" dirty="0" i="1" lang="en-US">
                <a:latin typeface="Times New Roman" pitchFamily="18" charset="0"/>
              </a:rPr>
              <a:t> = B / </a:t>
            </a:r>
            <a:r>
              <a:rPr altLang="en-US" dirty="0" i="1" lang="en-US">
                <a:latin typeface="Times New Roman" pitchFamily="18" charset="0"/>
                <a:ea typeface="Times New Roman" pitchFamily="18" charset="0"/>
              </a:rPr>
              <a:t>ħ</a:t>
            </a:r>
            <a:r>
              <a:rPr altLang="en-US" dirty="0" lang="en-US">
                <a:ea typeface="Times New Roman" pitchFamily="18" charset="0"/>
              </a:rPr>
              <a:t> or </a:t>
            </a:r>
            <a:r>
              <a:rPr altLang="en-US" dirty="0" i="1" lang="en-US">
                <a:latin typeface="Times New Roman" pitchFamily="18" charset="0"/>
              </a:rPr>
              <a:t>B = </a:t>
            </a:r>
            <a:r>
              <a:rPr altLang="en-US" dirty="0" i="1" lang="en-US" err="1">
                <a:latin typeface="Times New Roman" pitchFamily="18" charset="0"/>
                <a:ea typeface="Times New Roman" pitchFamily="18" charset="0"/>
              </a:rPr>
              <a:t>ħ</a:t>
            </a:r>
            <a:r>
              <a:rPr altLang="en-US" dirty="0" i="1" lang="en-US" err="1">
                <a:latin typeface="Symbol" pitchFamily="18" charset="2"/>
              </a:rPr>
              <a:t>w</a:t>
            </a:r>
            <a:r>
              <a:rPr altLang="en-US" dirty="0" lang="en-US">
                <a:ea typeface="Times New Roman" pitchFamily="18" charset="0"/>
              </a:rPr>
              <a:t>, which means that: </a:t>
            </a:r>
            <a:r>
              <a:rPr altLang="en-US" dirty="0" i="1" lang="en-US">
                <a:latin typeface="Times New Roman" pitchFamily="18" charset="0"/>
                <a:ea typeface="Times New Roman" pitchFamily="18" charset="0"/>
              </a:rPr>
              <a:t>B = </a:t>
            </a:r>
            <a:r>
              <a:rPr altLang="en-US" dirty="0" i="1" lang="en-US" smtClean="0">
                <a:latin typeface="Times New Roman" pitchFamily="18" charset="0"/>
                <a:ea typeface="Times New Roman" pitchFamily="18" charset="0"/>
              </a:rPr>
              <a:t>E</a:t>
            </a:r>
            <a:endParaRPr altLang="en-US" dirty="0" lang="en-US">
              <a:ea typeface="Times New Roman" pitchFamily="18" charset="0"/>
            </a:endParaRPr>
          </a:p>
          <a:p>
            <a:pPr lvl="0">
              <a:spcBef>
                <a:spcPct val="50000"/>
              </a:spcBef>
            </a:pPr>
            <a:endParaRPr altLang="en-US" dirty="0" lang="en-US">
              <a:ea typeface="Times New Roman" pitchFamily="18" charset="0"/>
            </a:endParaRPr>
          </a:p>
          <a:p>
            <a:pPr lvl="0">
              <a:spcBef>
                <a:spcPct val="50000"/>
              </a:spcBef>
            </a:pPr>
            <a:r>
              <a:rPr altLang="en-US" dirty="0" lang="en-US" smtClean="0">
                <a:ea typeface="Times New Roman" pitchFamily="18" charset="0"/>
              </a:rPr>
              <a:t>So </a:t>
            </a:r>
            <a:r>
              <a:rPr altLang="en-US" dirty="0" lang="en-US">
                <a:ea typeface="Times New Roman" pitchFamily="18" charset="0"/>
              </a:rPr>
              <a:t>multiplying by </a:t>
            </a:r>
            <a:r>
              <a:rPr altLang="en-US" dirty="0" i="1" lang="en-US">
                <a:latin typeface="Symbol" pitchFamily="18" charset="2"/>
                <a:ea typeface="Times New Roman" pitchFamily="18" charset="0"/>
              </a:rPr>
              <a:t>y</a:t>
            </a:r>
            <a:r>
              <a:rPr altLang="en-US" dirty="0" lang="en-US">
                <a:latin typeface="Times New Roman" pitchFamily="18" charset="0"/>
                <a:ea typeface="Times New Roman" pitchFamily="18" charset="0"/>
              </a:rPr>
              <a:t>(</a:t>
            </a:r>
            <a:r>
              <a:rPr altLang="en-US" dirty="0" i="1" lang="en-US">
                <a:latin typeface="Times New Roman" pitchFamily="18" charset="0"/>
                <a:ea typeface="Times New Roman" pitchFamily="18" charset="0"/>
              </a:rPr>
              <a:t>x</a:t>
            </a:r>
            <a:r>
              <a:rPr altLang="en-US" dirty="0" lang="en-US">
                <a:latin typeface="Times New Roman" pitchFamily="18" charset="0"/>
                <a:ea typeface="Times New Roman" pitchFamily="18" charset="0"/>
              </a:rPr>
              <a:t>)</a:t>
            </a:r>
            <a:r>
              <a:rPr altLang="en-US" dirty="0" lang="en-US">
                <a:ea typeface="Times New Roman" pitchFamily="18" charset="0"/>
              </a:rPr>
              <a:t>, the spatial Schr</a:t>
            </a:r>
            <a:r>
              <a:rPr altLang="en-US" dirty="0" lang="en-US"/>
              <a:t>ö</a:t>
            </a:r>
            <a:r>
              <a:rPr altLang="en-US" dirty="0" lang="en-US">
                <a:ea typeface="Times New Roman" pitchFamily="18" charset="0"/>
              </a:rPr>
              <a:t>dinger equation becomes: </a:t>
            </a:r>
          </a:p>
        </p:txBody>
      </p:sp>
      <p:pic>
        <p:nvPicPr>
          <p:cNvPr id="2097170" name="Picture 2097168"/>
          <p:cNvPicPr>
            <a:picLocks/>
          </p:cNvPicPr>
          <p:nvPr/>
        </p:nvPicPr>
        <p:blipFill>
          <a:blip xmlns:r="http://schemas.openxmlformats.org/officeDocument/2006/relationships" r:embed="rId1"/>
          <a:srcRect/>
          <a:stretch>
            <a:fillRect/>
          </a:stretch>
        </p:blipFill>
        <p:spPr>
          <a:xfrm>
            <a:off x="646611" y="4038146"/>
            <a:ext cx="1901825" cy="550862"/>
          </a:xfrm>
          <a:prstGeom prst="rect"/>
          <a:solidFill>
            <a:schemeClr val="lt1"/>
          </a:solidFill>
          <a:ln w="38100" cap="flat" cmpd="sng">
            <a:solidFill>
              <a:srgbClr val="FF0000">
                <a:alpha val="100000"/>
              </a:srgbClr>
            </a:solidFill>
            <a:prstDash val="solid"/>
            <a:round/>
          </a:ln>
        </p:spPr>
      </p:pic>
      <p:pic>
        <p:nvPicPr>
          <p:cNvPr id="2097171" name="Picture 2097169"/>
          <p:cNvPicPr>
            <a:picLocks/>
          </p:cNvPicPr>
          <p:nvPr/>
        </p:nvPicPr>
        <p:blipFill>
          <a:blip xmlns:r="http://schemas.openxmlformats.org/officeDocument/2006/relationships" r:embed="rId2"/>
          <a:srcRect/>
          <a:stretch>
            <a:fillRect/>
          </a:stretch>
        </p:blipFill>
        <p:spPr>
          <a:xfrm>
            <a:off x="3245394" y="185239"/>
            <a:ext cx="1550987" cy="739775"/>
          </a:xfrm>
          <a:prstGeom prst="rect"/>
          <a:noFill/>
          <a:ln>
            <a:noFill/>
          </a:ln>
        </p:spPr>
      </p:pic>
      <p:pic>
        <p:nvPicPr>
          <p:cNvPr id="2097172" name="Picture 2097170"/>
          <p:cNvPicPr>
            <a:picLocks/>
          </p:cNvPicPr>
          <p:nvPr/>
        </p:nvPicPr>
        <p:blipFill>
          <a:blip xmlns:r="http://schemas.openxmlformats.org/officeDocument/2006/relationships" r:embed="rId3"/>
          <a:srcRect/>
          <a:stretch>
            <a:fillRect/>
          </a:stretch>
        </p:blipFill>
        <p:spPr>
          <a:xfrm>
            <a:off x="5803945" y="834344"/>
            <a:ext cx="2289175" cy="430212"/>
          </a:xfrm>
          <a:prstGeom prst="rect"/>
          <a:noFill/>
          <a:ln>
            <a:noFill/>
          </a:ln>
        </p:spPr>
      </p:pic>
      <p:pic>
        <p:nvPicPr>
          <p:cNvPr id="2097173" name="Picture 2097171"/>
          <p:cNvPicPr>
            <a:picLocks/>
          </p:cNvPicPr>
          <p:nvPr/>
        </p:nvPicPr>
        <p:blipFill>
          <a:blip xmlns:r="http://schemas.openxmlformats.org/officeDocument/2006/relationships" r:embed="rId4"/>
          <a:srcRect/>
          <a:stretch>
            <a:fillRect/>
          </a:stretch>
        </p:blipFill>
        <p:spPr>
          <a:xfrm>
            <a:off x="593272" y="3210015"/>
            <a:ext cx="1909762" cy="454025"/>
          </a:xfrm>
          <a:prstGeom prst="rect"/>
          <a:noFill/>
          <a:ln>
            <a:noFill/>
          </a:ln>
        </p:spPr>
      </p:pic>
      <p:sp>
        <p:nvSpPr>
          <p:cNvPr id="1048645" name="TextBox 1048622"/>
          <p:cNvSpPr txBox="1"/>
          <p:nvPr/>
        </p:nvSpPr>
        <p:spPr>
          <a:xfrm>
            <a:off x="535578" y="1229360"/>
            <a:ext cx="3461656" cy="825500"/>
          </a:xfrm>
          <a:prstGeom prst="rect"/>
          <a:noFill/>
          <a:ln>
            <a:noFill/>
          </a:ln>
        </p:spPr>
        <p:txBody>
          <a:bodyPr bIns="45720" lIns="91440" rIns="91440" tIns="45720" wrap="square">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lvl="0">
              <a:spcBef>
                <a:spcPct val="50000"/>
              </a:spcBef>
            </a:pPr>
            <a:r>
              <a:rPr altLang="en-US" dirty="0" sz="1600" lang="en-US"/>
              <a:t>ignoring the proportionality constant, which will come from the normalization condition</a:t>
            </a:r>
          </a:p>
        </p:txBody>
      </p:sp>
      <p:pic>
        <p:nvPicPr>
          <p:cNvPr id="2097174" name="Picture 2097172"/>
          <p:cNvPicPr>
            <a:picLocks/>
          </p:cNvPicPr>
          <p:nvPr/>
        </p:nvPicPr>
        <p:blipFill>
          <a:blip xmlns:r="http://schemas.openxmlformats.org/officeDocument/2006/relationships" r:embed="rId5"/>
          <a:srcRect/>
          <a:stretch>
            <a:fillRect/>
          </a:stretch>
        </p:blipFill>
        <p:spPr>
          <a:xfrm>
            <a:off x="616448" y="5302930"/>
            <a:ext cx="3857625" cy="749300"/>
          </a:xfrm>
          <a:prstGeom prst="rect"/>
          <a:noFill/>
          <a:ln>
            <a:noFill/>
          </a:ln>
        </p:spPr>
      </p:pic>
      <p:sp>
        <p:nvSpPr>
          <p:cNvPr id="1048646" name="Slide Number Placeholder 2"/>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10</a:t>
            </a:fld>
            <a:endParaRPr altLang="en-US" sz="1200" lang="en-US">
              <a:solidFill>
                <a:srgbClr val="898989"/>
              </a:solidFill>
            </a:endParaRPr>
          </a:p>
        </p:txBody>
      </p:sp>
      <p:pic>
        <p:nvPicPr>
          <p:cNvPr id="2097175" name="Picture 11"/>
          <p:cNvPicPr>
            <a:picLocks/>
          </p:cNvPicPr>
          <p:nvPr/>
        </p:nvPicPr>
        <p:blipFill>
          <a:blip xmlns:r="http://schemas.openxmlformats.org/officeDocument/2006/relationships" r:embed="rId6"/>
          <a:srcRect/>
          <a:stretch>
            <a:fillRect/>
          </a:stretch>
        </p:blipFill>
        <p:spPr>
          <a:xfrm>
            <a:off x="7401967" y="2940457"/>
            <a:ext cx="1414462" cy="847725"/>
          </a:xfrm>
          <a:prstGeom prst="rect"/>
          <a:noFill/>
          <a:ln>
            <a:noFill/>
          </a:ln>
        </p:spPr>
      </p:pic>
    </p:spTree>
  </p:cSld>
  <p:clrMapOvr>
    <a:masterClrMapping/>
  </p:clrMapOvr>
  <p:transition xmlns:p14="http://schemas.microsoft.com/office/powerpoint/2010/mai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50" name="TextBox 1048630"/>
          <p:cNvSpPr txBox="1"/>
          <p:nvPr/>
        </p:nvSpPr>
        <p:spPr>
          <a:xfrm>
            <a:off x="457200" y="439737"/>
            <a:ext cx="8229600" cy="639762"/>
          </a:xfrm>
          <a:prstGeom prst="rect"/>
          <a:noFill/>
          <a:ln>
            <a:noFill/>
          </a:ln>
        </p:spPr>
        <p:txBody>
          <a:bodyP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ctr" eaLnBrk="1" hangingPunct="1" latinLnBrk="1" lvl="0"/>
            <a:r>
              <a:rPr altLang="en-US" dirty="0" sz="2400" lang="en-US">
                <a:solidFill>
                  <a:schemeClr val="tx1"/>
                </a:solidFill>
                <a:latin typeface="Calibri" pitchFamily="34" charset="0"/>
              </a:rPr>
              <a:t>Time-Independent </a:t>
            </a:r>
            <a:r>
              <a:rPr altLang="en-US" dirty="0" sz="2400" lang="en-US" smtClean="0">
                <a:solidFill>
                  <a:schemeClr val="tx1"/>
                </a:solidFill>
                <a:latin typeface="Calibri" pitchFamily="34" charset="0"/>
              </a:rPr>
              <a:t>Schrodinger </a:t>
            </a:r>
            <a:r>
              <a:rPr altLang="en-US" dirty="0" sz="2400" lang="en-US">
                <a:solidFill>
                  <a:schemeClr val="tx1"/>
                </a:solidFill>
                <a:latin typeface="Calibri" pitchFamily="34" charset="0"/>
              </a:rPr>
              <a:t>Wave Equation</a:t>
            </a:r>
          </a:p>
        </p:txBody>
      </p:sp>
      <p:pic>
        <p:nvPicPr>
          <p:cNvPr id="2097176" name="Picture 2097173"/>
          <p:cNvPicPr>
            <a:picLocks/>
          </p:cNvPicPr>
          <p:nvPr/>
        </p:nvPicPr>
        <p:blipFill>
          <a:blip xmlns:r="http://schemas.openxmlformats.org/officeDocument/2006/relationships" r:embed="rId1"/>
          <a:srcRect/>
          <a:stretch>
            <a:fillRect/>
          </a:stretch>
        </p:blipFill>
        <p:spPr>
          <a:xfrm>
            <a:off x="2449512" y="1455737"/>
            <a:ext cx="3959225" cy="768350"/>
          </a:xfrm>
          <a:prstGeom prst="rect"/>
          <a:noFill/>
          <a:ln>
            <a:noFill/>
          </a:ln>
        </p:spPr>
      </p:pic>
      <p:sp>
        <p:nvSpPr>
          <p:cNvPr id="1048651" name="TextBox 1048631"/>
          <p:cNvSpPr txBox="1"/>
          <p:nvPr/>
        </p:nvSpPr>
        <p:spPr>
          <a:xfrm>
            <a:off x="639762" y="2740025"/>
            <a:ext cx="7802562" cy="2544445"/>
          </a:xfrm>
          <a:prstGeom prst="rect"/>
          <a:noFill/>
          <a:ln>
            <a:noFill/>
          </a:ln>
        </p:spPr>
        <p:txBody>
          <a:bodyP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eaLnBrk="1" hangingPunct="1" latinLnBrk="1" lvl="0">
              <a:spcBef>
                <a:spcPct val="20000"/>
              </a:spcBef>
              <a:buClr>
                <a:srgbClr val="3333CC"/>
              </a:buClr>
              <a:buSzPct val="65000"/>
              <a:buFont typeface="Wingdings" pitchFamily="2" charset="2"/>
              <a:buNone/>
            </a:pPr>
            <a:r>
              <a:rPr altLang="en-US" dirty="0" lang="en-US"/>
              <a:t>This equation is known as the </a:t>
            </a:r>
            <a:r>
              <a:rPr altLang="en-US" b="1" dirty="0" lang="en-US"/>
              <a:t>time-independent Schrödinger wave equation</a:t>
            </a:r>
            <a:r>
              <a:rPr altLang="en-US" dirty="0" lang="en-US"/>
              <a:t>, and it is as fundamental an equation in quantum mechanics as the time-dependent Schrodinger equation.</a:t>
            </a:r>
          </a:p>
          <a:p>
            <a:pPr eaLnBrk="1" hangingPunct="1" latinLnBrk="1" lvl="0">
              <a:spcBef>
                <a:spcPct val="20000"/>
              </a:spcBef>
              <a:buClr>
                <a:srgbClr val="3333CC"/>
              </a:buClr>
              <a:buSzPct val="65000"/>
              <a:buFont typeface="Wingdings" pitchFamily="2" charset="2"/>
              <a:buNone/>
            </a:pPr>
            <a:endParaRPr altLang="en-US" dirty="0" lang="en-US"/>
          </a:p>
          <a:p>
            <a:pPr eaLnBrk="1" hangingPunct="1" latinLnBrk="1" lvl="0">
              <a:spcBef>
                <a:spcPct val="20000"/>
              </a:spcBef>
              <a:buClr>
                <a:srgbClr val="3333CC"/>
              </a:buClr>
              <a:buSzPct val="65000"/>
              <a:buFont typeface="Wingdings" pitchFamily="2" charset="2"/>
              <a:buNone/>
            </a:pPr>
            <a:r>
              <a:rPr altLang="en-US" dirty="0" lang="en-US"/>
              <a:t>So often physicists write simply:</a:t>
            </a:r>
          </a:p>
          <a:p>
            <a:pPr eaLnBrk="1" hangingPunct="1" latinLnBrk="1" lvl="0">
              <a:spcBef>
                <a:spcPct val="20000"/>
              </a:spcBef>
              <a:buClr>
                <a:srgbClr val="3333CC"/>
              </a:buClr>
              <a:buSzPct val="65000"/>
              <a:buFont typeface="Wingdings" pitchFamily="2" charset="2"/>
              <a:buNone/>
            </a:pPr>
            <a:endParaRPr altLang="en-US" dirty="0" lang="en-US"/>
          </a:p>
          <a:p>
            <a:pPr eaLnBrk="1" hangingPunct="1" latinLnBrk="1" lvl="0">
              <a:spcBef>
                <a:spcPct val="20000"/>
              </a:spcBef>
              <a:buClr>
                <a:srgbClr val="3333CC"/>
              </a:buClr>
              <a:buSzPct val="65000"/>
              <a:buFont typeface="Wingdings" pitchFamily="2" charset="2"/>
              <a:buNone/>
            </a:pPr>
            <a:r>
              <a:rPr altLang="en-US" dirty="0" lang="en-US"/>
              <a:t>where:</a:t>
            </a:r>
          </a:p>
        </p:txBody>
      </p:sp>
      <p:pic>
        <p:nvPicPr>
          <p:cNvPr id="2097177" name="Picture 2097174"/>
          <p:cNvPicPr>
            <a:picLocks/>
          </p:cNvPicPr>
          <p:nvPr/>
        </p:nvPicPr>
        <p:blipFill>
          <a:blip xmlns:r="http://schemas.openxmlformats.org/officeDocument/2006/relationships" r:embed="rId2"/>
          <a:srcRect/>
          <a:stretch>
            <a:fillRect/>
          </a:stretch>
        </p:blipFill>
        <p:spPr>
          <a:xfrm>
            <a:off x="5021262" y="3979862"/>
            <a:ext cx="1638300" cy="596900"/>
          </a:xfrm>
          <a:prstGeom prst="rect"/>
          <a:solidFill>
            <a:schemeClr val="lt1"/>
          </a:solidFill>
          <a:ln w="38100" cap="flat" cmpd="sng">
            <a:solidFill>
              <a:srgbClr val="00FFFF">
                <a:alpha val="100000"/>
              </a:srgbClr>
            </a:solidFill>
            <a:prstDash val="solid"/>
            <a:round/>
          </a:ln>
        </p:spPr>
      </p:pic>
      <p:pic>
        <p:nvPicPr>
          <p:cNvPr id="2097178" name="Picture 2097175"/>
          <p:cNvPicPr>
            <a:picLocks/>
          </p:cNvPicPr>
          <p:nvPr/>
        </p:nvPicPr>
        <p:blipFill>
          <a:blip xmlns:r="http://schemas.openxmlformats.org/officeDocument/2006/relationships" r:embed="rId3"/>
          <a:srcRect/>
          <a:stretch>
            <a:fillRect/>
          </a:stretch>
        </p:blipFill>
        <p:spPr>
          <a:xfrm>
            <a:off x="2368550" y="5286375"/>
            <a:ext cx="2481262" cy="908050"/>
          </a:xfrm>
          <a:prstGeom prst="rect"/>
          <a:solidFill>
            <a:schemeClr val="lt1"/>
          </a:solidFill>
          <a:ln w="38100" cap="flat" cmpd="sng">
            <a:solidFill>
              <a:srgbClr val="00FFFF">
                <a:alpha val="100000"/>
              </a:srgbClr>
            </a:solidFill>
            <a:prstDash val="solid"/>
            <a:round/>
          </a:ln>
        </p:spPr>
      </p:pic>
      <p:sp>
        <p:nvSpPr>
          <p:cNvPr id="1048652" name="TextBox 1048632"/>
          <p:cNvSpPr txBox="1"/>
          <p:nvPr/>
        </p:nvSpPr>
        <p:spPr>
          <a:xfrm>
            <a:off x="5673725" y="5499100"/>
            <a:ext cx="2365375" cy="396875"/>
          </a:xfrm>
          <a:prstGeom prst="rect"/>
          <a:noFill/>
          <a:ln>
            <a:noFill/>
          </a:ln>
        </p:spPr>
        <p:txBody>
          <a:bodyP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lvl="0">
              <a:spcBef>
                <a:spcPct val="50000"/>
              </a:spcBef>
            </a:pPr>
            <a:r>
              <a:rPr altLang="en-US" lang="en-US"/>
              <a:t>is an </a:t>
            </a:r>
            <a:r>
              <a:rPr altLang="en-US" b="1" lang="en-US"/>
              <a:t>operator</a:t>
            </a:r>
            <a:r>
              <a:rPr altLang="en-US" lang="en-US"/>
              <a:t>.</a:t>
            </a:r>
          </a:p>
        </p:txBody>
      </p:sp>
      <p:sp>
        <p:nvSpPr>
          <p:cNvPr id="1048653" name="Slide Number Placeholder 1"/>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11</a:t>
            </a:fld>
            <a:endParaRPr altLang="en-US" sz="1200" 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54" name="Rectangle 1"/>
          <p:cNvSpPr/>
          <p:nvPr/>
        </p:nvSpPr>
        <p:spPr>
          <a:xfrm>
            <a:off x="174171" y="196334"/>
            <a:ext cx="8839199" cy="1107996"/>
          </a:xfrm>
          <a:prstGeom prst="rect"/>
        </p:spPr>
        <p:txBody>
          <a:bodyPr wrap="square">
            <a:spAutoFit/>
          </a:bodyPr>
          <a:p>
            <a:pPr eaLnBrk="0" fontAlgn="base" hangingPunct="0" lvl="0">
              <a:spcBef>
                <a:spcPct val="0"/>
              </a:spcBef>
              <a:spcAft>
                <a:spcPct val="0"/>
              </a:spcAft>
            </a:pPr>
            <a:r>
              <a:rPr b="1" dirty="0" sz="6600" lang="en-US" smtClean="0">
                <a:solidFill>
                  <a:srgbClr val="FF0000"/>
                </a:solidFill>
                <a:latin typeface="Times New Roman" pitchFamily="18" charset="0"/>
                <a:ea typeface="Times New Roman" pitchFamily="18" charset="0"/>
                <a:cs typeface="Times New Roman" pitchFamily="18" charset="0"/>
              </a:rPr>
              <a:t>Applications</a:t>
            </a:r>
            <a:endParaRPr dirty="0" sz="6600" lang="en-US" smtClean="0">
              <a:solidFill>
                <a:srgbClr val="FF0000"/>
              </a:solidFill>
              <a:latin typeface="Arial" pitchFamily="34" charset="0"/>
            </a:endParaRPr>
          </a:p>
        </p:txBody>
      </p:sp>
      <p:sp>
        <p:nvSpPr>
          <p:cNvPr id="1048655" name="TextBox 2"/>
          <p:cNvSpPr txBox="1"/>
          <p:nvPr/>
        </p:nvSpPr>
        <p:spPr>
          <a:xfrm>
            <a:off x="1523999" y="2116137"/>
            <a:ext cx="6770915" cy="3925434"/>
          </a:xfrm>
          <a:prstGeom prst="rect"/>
          <a:noFill/>
          <a:ln>
            <a:noFill/>
          </a:ln>
        </p:spPr>
        <p:txBody>
          <a:bodyP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eaLnBrk="1" hangingPunct="1" latinLnBrk="1" lvl="0"/>
            <a:r>
              <a:rPr altLang="en-US" dirty="0" sz="2400" lang="en-US" smtClean="0">
                <a:solidFill>
                  <a:schemeClr val="tx1"/>
                </a:solidFill>
                <a:latin typeface="Calibri" pitchFamily="34" charset="0"/>
              </a:rPr>
              <a:t>Schrodinger </a:t>
            </a:r>
            <a:r>
              <a:rPr altLang="en-US" dirty="0" sz="2400" lang="en-US">
                <a:solidFill>
                  <a:schemeClr val="tx1"/>
                </a:solidFill>
                <a:latin typeface="Calibri" pitchFamily="34" charset="0"/>
              </a:rPr>
              <a:t>Wave </a:t>
            </a:r>
            <a:r>
              <a:rPr altLang="en-US" dirty="0" sz="2400" lang="en-US" smtClean="0">
                <a:solidFill>
                  <a:schemeClr val="tx1"/>
                </a:solidFill>
                <a:latin typeface="Calibri" pitchFamily="34" charset="0"/>
              </a:rPr>
              <a:t>Equation can apply to</a:t>
            </a:r>
          </a:p>
          <a:p>
            <a:pPr eaLnBrk="1" hangingPunct="1" latinLnBrk="1" lvl="0"/>
            <a:endParaRPr altLang="en-US" dirty="0" sz="2800" lang="en-US" smtClean="0">
              <a:solidFill>
                <a:schemeClr val="tx1"/>
              </a:solidFill>
              <a:latin typeface="Calibri" pitchFamily="34" charset="0"/>
            </a:endParaRPr>
          </a:p>
          <a:p>
            <a:pPr eaLnBrk="1" hangingPunct="1" indent="-342900" latinLnBrk="1" lvl="0" marL="342900">
              <a:buFont typeface="Arial" pitchFamily="34" charset="0"/>
              <a:buChar char="•"/>
            </a:pPr>
            <a:r>
              <a:rPr altLang="en-US" dirty="0" sz="2800" lang="en-US" smtClean="0">
                <a:solidFill>
                  <a:schemeClr val="tx1"/>
                </a:solidFill>
                <a:latin typeface="Calibri" pitchFamily="34" charset="0"/>
              </a:rPr>
              <a:t>One and Three Dimensional problem</a:t>
            </a:r>
          </a:p>
          <a:p>
            <a:pPr eaLnBrk="1" hangingPunct="1" indent="-342900" latinLnBrk="1" lvl="0" marL="342900">
              <a:buFont typeface="Arial" pitchFamily="34" charset="0"/>
              <a:buChar char="•"/>
            </a:pPr>
            <a:r>
              <a:rPr altLang="en-US" dirty="0" sz="2800" lang="en-US" smtClean="0">
                <a:solidFill>
                  <a:schemeClr val="tx1"/>
                </a:solidFill>
                <a:latin typeface="Calibri" pitchFamily="34" charset="0"/>
              </a:rPr>
              <a:t>Linear harmonic oscillator</a:t>
            </a:r>
          </a:p>
          <a:p>
            <a:pPr eaLnBrk="1" hangingPunct="1" indent="-342900" latinLnBrk="1" lvl="0" marL="342900">
              <a:buFont typeface="Arial" pitchFamily="34" charset="0"/>
              <a:buChar char="•"/>
            </a:pPr>
            <a:r>
              <a:rPr altLang="en-US" dirty="0" sz="2800" lang="en-US" smtClean="0">
                <a:solidFill>
                  <a:schemeClr val="tx1"/>
                </a:solidFill>
                <a:latin typeface="Calibri" pitchFamily="34" charset="0"/>
              </a:rPr>
              <a:t>Step potential</a:t>
            </a:r>
          </a:p>
          <a:p>
            <a:pPr eaLnBrk="1" hangingPunct="1" indent="-342900" latinLnBrk="1" lvl="0" marL="342900">
              <a:buFont typeface="Arial" pitchFamily="34" charset="0"/>
              <a:buChar char="•"/>
            </a:pPr>
            <a:r>
              <a:rPr altLang="en-US" dirty="0" sz="2800" lang="en-US" smtClean="0">
                <a:solidFill>
                  <a:schemeClr val="tx1"/>
                </a:solidFill>
                <a:latin typeface="Calibri" pitchFamily="34" charset="0"/>
              </a:rPr>
              <a:t>Potential barrier</a:t>
            </a:r>
          </a:p>
          <a:p>
            <a:pPr eaLnBrk="1" hangingPunct="1" indent="-342900" latinLnBrk="1" lvl="0" marL="342900">
              <a:buFont typeface="Arial" pitchFamily="34" charset="0"/>
              <a:buChar char="•"/>
            </a:pPr>
            <a:r>
              <a:rPr altLang="en-US" dirty="0" sz="2800" lang="en-US" smtClean="0">
                <a:solidFill>
                  <a:schemeClr val="tx1"/>
                </a:solidFill>
                <a:latin typeface="Calibri" pitchFamily="34" charset="0"/>
              </a:rPr>
              <a:t>Hydrogen atom</a:t>
            </a:r>
          </a:p>
          <a:p>
            <a:pPr algn="ctr" eaLnBrk="1" hangingPunct="1" latinLnBrk="1" lvl="0"/>
            <a:endParaRPr altLang="en-US" dirty="0" sz="2400" lang="en-US">
              <a:solidFill>
                <a:schemeClr val="tx1"/>
              </a:solidFill>
              <a:latin typeface="Calibri" pitchFamily="34" charset="0"/>
            </a:endParaRPr>
          </a:p>
        </p:txBody>
      </p:sp>
      <p:sp>
        <p:nvSpPr>
          <p:cNvPr id="1048656" name="Slide Number Placeholder 3"/>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12</a:t>
            </a:fld>
            <a:endParaRPr altLang="en-US" sz="1200" 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57" name="Rectangle 2"/>
          <p:cNvSpPr/>
          <p:nvPr/>
        </p:nvSpPr>
        <p:spPr>
          <a:xfrm>
            <a:off x="2838192" y="2830677"/>
            <a:ext cx="4673600" cy="1073785"/>
          </a:xfrm>
          <a:prstGeom prst="rect"/>
        </p:spPr>
        <p:txBody>
          <a:bodyPr wrap="none">
            <a:spAutoFit/>
          </a:bodyPr>
          <a:p>
            <a:pPr eaLnBrk="0" fontAlgn="base" hangingPunct="0" lvl="0">
              <a:spcBef>
                <a:spcPct val="0"/>
              </a:spcBef>
              <a:spcAft>
                <a:spcPct val="0"/>
              </a:spcAft>
            </a:pPr>
            <a:r>
              <a:rPr b="1" dirty="0" sz="6600" lang="en-US" smtClean="0">
                <a:solidFill>
                  <a:srgbClr val="FF0000"/>
                </a:solidFill>
                <a:latin typeface="Times New Roman" pitchFamily="18" charset="0"/>
                <a:ea typeface="Times New Roman" pitchFamily="18" charset="0"/>
                <a:cs typeface="Times New Roman" pitchFamily="18" charset="0"/>
              </a:rPr>
              <a:t>Thank You…</a:t>
            </a:r>
            <a:endParaRPr dirty="0" sz="6600" lang="en-US" smtClean="0">
              <a:solidFill>
                <a:srgbClr val="FF0000"/>
              </a:solidFill>
              <a:latin typeface="Arial" pitchFamily="34" charset="0"/>
            </a:endParaRPr>
          </a:p>
        </p:txBody>
      </p:sp>
      <p:sp>
        <p:nvSpPr>
          <p:cNvPr id="1048658" name="Slide Number Placeholder 3"/>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13</a:t>
            </a:fld>
            <a:endParaRPr altLang="en-US" sz="1200" 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pic>
        <p:nvPicPr>
          <p:cNvPr id="2097155" name="Picture 2097151" descr="Erwin Schrödinger"/>
          <p:cNvPicPr>
            <a:picLocks/>
          </p:cNvPicPr>
          <p:nvPr/>
        </p:nvPicPr>
        <p:blipFill>
          <a:blip xmlns:r="http://schemas.openxmlformats.org/officeDocument/2006/relationships" r:embed="rId1"/>
          <a:srcRect/>
          <a:stretch>
            <a:fillRect/>
          </a:stretch>
        </p:blipFill>
        <p:spPr>
          <a:xfrm>
            <a:off x="333375" y="763587"/>
            <a:ext cx="2057400" cy="2292350"/>
          </a:xfrm>
          <a:prstGeom prst="rect"/>
          <a:noFill/>
          <a:ln>
            <a:noFill/>
          </a:ln>
        </p:spPr>
      </p:pic>
      <p:sp>
        <p:nvSpPr>
          <p:cNvPr id="1048590" name="TextBox 1048585"/>
          <p:cNvSpPr txBox="1"/>
          <p:nvPr/>
        </p:nvSpPr>
        <p:spPr>
          <a:xfrm>
            <a:off x="195943" y="3154362"/>
            <a:ext cx="3095625" cy="336550"/>
          </a:xfrm>
          <a:prstGeom prst="rect"/>
          <a:noFill/>
          <a:ln>
            <a:noFill/>
          </a:ln>
        </p:spPr>
        <p:txBody>
          <a:bodyP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lvl="0">
              <a:spcBef>
                <a:spcPct val="50000"/>
              </a:spcBef>
            </a:pPr>
            <a:r>
              <a:rPr altLang="en-US" dirty="0" sz="1600" lang="en-US"/>
              <a:t>Erwin </a:t>
            </a:r>
            <a:r>
              <a:rPr altLang="en-US" dirty="0" sz="1600" lang="en-US" smtClean="0"/>
              <a:t>Schrodinger </a:t>
            </a:r>
            <a:r>
              <a:rPr altLang="en-US" dirty="0" sz="1600" lang="en-US"/>
              <a:t>(1887-1961)</a:t>
            </a:r>
          </a:p>
        </p:txBody>
      </p:sp>
      <p:sp>
        <p:nvSpPr>
          <p:cNvPr id="1048591" name="TextBox 1048586"/>
          <p:cNvSpPr txBox="1"/>
          <p:nvPr/>
        </p:nvSpPr>
        <p:spPr>
          <a:xfrm>
            <a:off x="2834640" y="947737"/>
            <a:ext cx="5982790" cy="1931670"/>
          </a:xfrm>
          <a:prstGeom prst="rect"/>
          <a:noFill/>
          <a:ln>
            <a:noFill/>
          </a:ln>
        </p:spPr>
        <p:txBody>
          <a:bodyPr bIns="45720" lIns="91440" rIns="91440" tIns="45720" wrap="square">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just" lvl="0">
              <a:spcBef>
                <a:spcPct val="50000"/>
              </a:spcBef>
            </a:pPr>
            <a:r>
              <a:rPr altLang="en-US" dirty="0" sz="1800" lang="en-US"/>
              <a:t>A careful analysis of the process of observation in </a:t>
            </a:r>
            <a:r>
              <a:rPr altLang="en-US" dirty="0" sz="1800" lang="en-US" smtClean="0"/>
              <a:t>atomic </a:t>
            </a:r>
            <a:r>
              <a:rPr altLang="en-US" dirty="0" sz="1800" lang="en-US"/>
              <a:t>physics has shown that the subatomic particles have no meaning as isolated entities, but can only be understood as interconnections between the preparation of an experiment and the subsequent measurement. </a:t>
            </a:r>
          </a:p>
          <a:p>
            <a:pPr algn="r" lvl="0">
              <a:spcBef>
                <a:spcPct val="50000"/>
              </a:spcBef>
            </a:pPr>
            <a:r>
              <a:rPr altLang="en-US" dirty="0" sz="1800" lang="en-US"/>
              <a:t>- Erwin </a:t>
            </a:r>
            <a:r>
              <a:rPr altLang="en-US" dirty="0" sz="1800" lang="en-US" smtClean="0"/>
              <a:t>Schrodinger</a:t>
            </a:r>
            <a:endParaRPr altLang="en-US" dirty="0" sz="1800" lang="en-US"/>
          </a:p>
        </p:txBody>
      </p:sp>
      <p:sp>
        <p:nvSpPr>
          <p:cNvPr id="1048592" name="TextBox 1048587"/>
          <p:cNvSpPr txBox="1"/>
          <p:nvPr/>
        </p:nvSpPr>
        <p:spPr>
          <a:xfrm>
            <a:off x="241473" y="228600"/>
            <a:ext cx="9093911" cy="513945"/>
          </a:xfrm>
          <a:prstGeom prst="rect"/>
          <a:noFill/>
          <a:ln>
            <a:noFill/>
          </a:ln>
        </p:spPr>
        <p:txBody>
          <a:bodyP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ctr" eaLnBrk="1" hangingPunct="1" latinLnBrk="1" lvl="0">
              <a:lnSpc>
                <a:spcPct val="80000"/>
              </a:lnSpc>
            </a:pPr>
            <a:r>
              <a:rPr altLang="en-US" sz="4000" lang="en-US">
                <a:solidFill>
                  <a:srgbClr val="008080"/>
                </a:solidFill>
                <a:latin typeface="Calibri" pitchFamily="34" charset="0"/>
              </a:rPr>
              <a:t>S</a:t>
            </a:r>
            <a:r>
              <a:rPr altLang="en-US" sz="4000" lang="en-US">
                <a:solidFill>
                  <a:srgbClr val="008080"/>
                </a:solidFill>
                <a:latin typeface="Calibri" pitchFamily="34" charset="0"/>
              </a:rPr>
              <a:t>o</a:t>
            </a:r>
            <a:r>
              <a:rPr altLang="en-US" sz="4000" lang="en-US">
                <a:solidFill>
                  <a:srgbClr val="008080"/>
                </a:solidFill>
                <a:latin typeface="Calibri" pitchFamily="34" charset="0"/>
              </a:rPr>
              <a:t>m</a:t>
            </a:r>
            <a:r>
              <a:rPr altLang="en-US" sz="4000" lang="en-US">
                <a:solidFill>
                  <a:srgbClr val="008080"/>
                </a:solidFill>
                <a:latin typeface="Calibri" pitchFamily="34" charset="0"/>
              </a:rPr>
              <a:t>e</a:t>
            </a:r>
            <a:r>
              <a:rPr altLang="en-US" sz="4000" lang="en-US">
                <a:solidFill>
                  <a:srgbClr val="008080"/>
                </a:solidFill>
                <a:latin typeface="Calibri" pitchFamily="34" charset="0"/>
              </a:rPr>
              <a:t> </a:t>
            </a:r>
            <a:r>
              <a:rPr altLang="en-US" sz="4000" lang="en-US">
                <a:solidFill>
                  <a:srgbClr val="008080"/>
                </a:solidFill>
                <a:latin typeface="Calibri" pitchFamily="34" charset="0"/>
              </a:rPr>
              <a:t>o</a:t>
            </a:r>
            <a:r>
              <a:rPr altLang="en-US" sz="4000" lang="en-US">
                <a:solidFill>
                  <a:srgbClr val="008080"/>
                </a:solidFill>
                <a:latin typeface="Calibri" pitchFamily="34" charset="0"/>
              </a:rPr>
              <a:t>p</a:t>
            </a:r>
            <a:r>
              <a:rPr altLang="en-US" sz="4000" lang="en-US">
                <a:solidFill>
                  <a:srgbClr val="008080"/>
                </a:solidFill>
                <a:latin typeface="Calibri" pitchFamily="34" charset="0"/>
              </a:rPr>
              <a:t>i</a:t>
            </a:r>
            <a:r>
              <a:rPr altLang="en-US" sz="4000" lang="en-US">
                <a:solidFill>
                  <a:srgbClr val="008080"/>
                </a:solidFill>
                <a:latin typeface="Calibri" pitchFamily="34" charset="0"/>
              </a:rPr>
              <a:t>n</a:t>
            </a:r>
            <a:r>
              <a:rPr altLang="en-US" sz="4000" lang="en-US">
                <a:solidFill>
                  <a:srgbClr val="008080"/>
                </a:solidFill>
                <a:latin typeface="Calibri" pitchFamily="34" charset="0"/>
              </a:rPr>
              <a:t>i</a:t>
            </a:r>
            <a:r>
              <a:rPr altLang="en-US" sz="4000" lang="en-US">
                <a:solidFill>
                  <a:srgbClr val="008080"/>
                </a:solidFill>
                <a:latin typeface="Calibri" pitchFamily="34" charset="0"/>
              </a:rPr>
              <a:t>o</a:t>
            </a:r>
            <a:r>
              <a:rPr altLang="en-US" sz="4000" lang="en-US">
                <a:solidFill>
                  <a:srgbClr val="008080"/>
                </a:solidFill>
                <a:latin typeface="Calibri" pitchFamily="34" charset="0"/>
              </a:rPr>
              <a:t>n</a:t>
            </a:r>
            <a:r>
              <a:rPr altLang="en-US" sz="4000" lang="en-US">
                <a:solidFill>
                  <a:srgbClr val="008080"/>
                </a:solidFill>
                <a:latin typeface="Calibri" pitchFamily="34" charset="0"/>
              </a:rPr>
              <a:t>s</a:t>
            </a:r>
            <a:r>
              <a:rPr altLang="en-US" sz="4000" lang="en-US">
                <a:solidFill>
                  <a:srgbClr val="008080"/>
                </a:solidFill>
                <a:latin typeface="Calibri" pitchFamily="34" charset="0"/>
              </a:rPr>
              <a:t> </a:t>
            </a:r>
            <a:r>
              <a:rPr altLang="en-US" sz="4000" lang="en-US">
                <a:solidFill>
                  <a:srgbClr val="008080"/>
                </a:solidFill>
                <a:latin typeface="Calibri" pitchFamily="34" charset="0"/>
              </a:rPr>
              <a:t>o</a:t>
            </a:r>
            <a:r>
              <a:rPr altLang="en-US" sz="4000" lang="en-US">
                <a:solidFill>
                  <a:srgbClr val="008080"/>
                </a:solidFill>
                <a:latin typeface="Calibri" pitchFamily="34" charset="0"/>
              </a:rPr>
              <a:t>n</a:t>
            </a:r>
            <a:r>
              <a:rPr altLang="en-US" sz="4000" lang="en-US">
                <a:solidFill>
                  <a:srgbClr val="008080"/>
                </a:solidFill>
                <a:latin typeface="Calibri" pitchFamily="34" charset="0"/>
              </a:rPr>
              <a:t> </a:t>
            </a:r>
            <a:r>
              <a:rPr altLang="en-US" sz="4000" lang="en-US">
                <a:solidFill>
                  <a:srgbClr val="008080"/>
                </a:solidFill>
                <a:latin typeface="Calibri" pitchFamily="34" charset="0"/>
              </a:rPr>
              <a:t>q</a:t>
            </a:r>
            <a:r>
              <a:rPr altLang="en-US" sz="4000" lang="en-US">
                <a:solidFill>
                  <a:srgbClr val="008080"/>
                </a:solidFill>
                <a:latin typeface="Calibri" pitchFamily="34" charset="0"/>
              </a:rPr>
              <a:t>u</a:t>
            </a:r>
            <a:r>
              <a:rPr altLang="en-US" sz="4000" lang="en-US">
                <a:solidFill>
                  <a:srgbClr val="008080"/>
                </a:solidFill>
                <a:latin typeface="Calibri" pitchFamily="34" charset="0"/>
              </a:rPr>
              <a:t>a</a:t>
            </a:r>
            <a:r>
              <a:rPr altLang="en-US" sz="4000" lang="en-US">
                <a:solidFill>
                  <a:srgbClr val="008080"/>
                </a:solidFill>
                <a:latin typeface="Calibri" pitchFamily="34" charset="0"/>
              </a:rPr>
              <a:t>n</a:t>
            </a:r>
            <a:r>
              <a:rPr altLang="en-US" sz="4000" lang="en-US">
                <a:solidFill>
                  <a:srgbClr val="008080"/>
                </a:solidFill>
                <a:latin typeface="Calibri" pitchFamily="34" charset="0"/>
              </a:rPr>
              <a:t>t</a:t>
            </a:r>
            <a:r>
              <a:rPr altLang="en-US" sz="4000" lang="en-US">
                <a:solidFill>
                  <a:srgbClr val="008080"/>
                </a:solidFill>
                <a:latin typeface="Calibri" pitchFamily="34" charset="0"/>
              </a:rPr>
              <a:t>u</a:t>
            </a:r>
            <a:r>
              <a:rPr altLang="en-US" sz="4000" lang="en-US">
                <a:solidFill>
                  <a:srgbClr val="008080"/>
                </a:solidFill>
                <a:latin typeface="Calibri" pitchFamily="34" charset="0"/>
              </a:rPr>
              <a:t>m</a:t>
            </a:r>
            <a:r>
              <a:rPr altLang="en-US" sz="4000" lang="en-US">
                <a:solidFill>
                  <a:srgbClr val="008080"/>
                </a:solidFill>
                <a:latin typeface="Calibri" pitchFamily="34" charset="0"/>
              </a:rPr>
              <a:t> </a:t>
            </a:r>
            <a:r>
              <a:rPr altLang="en-US" sz="4000" lang="en-US">
                <a:solidFill>
                  <a:srgbClr val="008080"/>
                </a:solidFill>
                <a:latin typeface="Calibri" pitchFamily="34" charset="0"/>
              </a:rPr>
              <a:t>m</a:t>
            </a:r>
            <a:r>
              <a:rPr altLang="en-US" sz="4000" lang="en-US">
                <a:solidFill>
                  <a:srgbClr val="008080"/>
                </a:solidFill>
                <a:latin typeface="Calibri" pitchFamily="34" charset="0"/>
              </a:rPr>
              <a:t>e</a:t>
            </a:r>
            <a:r>
              <a:rPr altLang="en-US" sz="4000" lang="en-US">
                <a:solidFill>
                  <a:srgbClr val="008080"/>
                </a:solidFill>
                <a:latin typeface="Calibri" pitchFamily="34" charset="0"/>
              </a:rPr>
              <a:t>c</a:t>
            </a:r>
            <a:r>
              <a:rPr altLang="en-US" sz="4000" lang="en-US">
                <a:solidFill>
                  <a:srgbClr val="008080"/>
                </a:solidFill>
                <a:latin typeface="Calibri" pitchFamily="34" charset="0"/>
              </a:rPr>
              <a:t>h</a:t>
            </a:r>
            <a:r>
              <a:rPr altLang="en-US" sz="4000" lang="en-US">
                <a:solidFill>
                  <a:srgbClr val="008080"/>
                </a:solidFill>
                <a:latin typeface="Calibri" pitchFamily="34" charset="0"/>
              </a:rPr>
              <a:t>a</a:t>
            </a:r>
            <a:r>
              <a:rPr altLang="en-US" sz="4000" lang="en-US">
                <a:solidFill>
                  <a:srgbClr val="008080"/>
                </a:solidFill>
                <a:latin typeface="Calibri" pitchFamily="34" charset="0"/>
              </a:rPr>
              <a:t>n</a:t>
            </a:r>
            <a:r>
              <a:rPr altLang="en-US" sz="4000" lang="en-US">
                <a:solidFill>
                  <a:srgbClr val="008080"/>
                </a:solidFill>
                <a:latin typeface="Calibri" pitchFamily="34" charset="0"/>
              </a:rPr>
              <a:t>i</a:t>
            </a:r>
            <a:r>
              <a:rPr altLang="en-US" sz="4000" lang="en-US">
                <a:solidFill>
                  <a:srgbClr val="008080"/>
                </a:solidFill>
                <a:latin typeface="Calibri" pitchFamily="34" charset="0"/>
              </a:rPr>
              <a:t>c</a:t>
            </a:r>
            <a:r>
              <a:rPr altLang="en-US" sz="4000" lang="en-US">
                <a:solidFill>
                  <a:srgbClr val="008080"/>
                </a:solidFill>
                <a:latin typeface="Calibri" pitchFamily="34" charset="0"/>
              </a:rPr>
              <a:t>s</a:t>
            </a:r>
            <a:endParaRPr altLang="en-US" lang="zh-CN"/>
          </a:p>
        </p:txBody>
      </p:sp>
      <p:sp>
        <p:nvSpPr>
          <p:cNvPr id="1048593" name="TextBox 1048588"/>
          <p:cNvSpPr txBox="1"/>
          <p:nvPr/>
        </p:nvSpPr>
        <p:spPr>
          <a:xfrm>
            <a:off x="0" y="3690937"/>
            <a:ext cx="8869362" cy="1515643"/>
          </a:xfrm>
          <a:prstGeom prst="rect"/>
          <a:noFill/>
          <a:ln>
            <a:noFill/>
          </a:ln>
        </p:spPr>
        <p:txBody>
          <a:bodyP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just" lvl="0"/>
            <a:r>
              <a:rPr altLang="en-US" dirty="0" sz="1800" lang="en-US"/>
              <a:t>I think it is safe to say that no one understands quantum mechanics. Do not keep saying to yourself, if you can possibly avoid it, “But how can it be like that?” because you will get “down the drain” into a blind alley from which nobody has yet escaped. Nobody knows how it can be like that.</a:t>
            </a:r>
          </a:p>
          <a:p>
            <a:pPr algn="r" lvl="0"/>
            <a:r>
              <a:rPr altLang="en-US" dirty="0" sz="1800" lang="en-US"/>
              <a:t>- Richard Feynman</a:t>
            </a:r>
          </a:p>
        </p:txBody>
      </p:sp>
      <p:sp>
        <p:nvSpPr>
          <p:cNvPr id="1048594" name="TextBox 1048589"/>
          <p:cNvSpPr txBox="1"/>
          <p:nvPr/>
        </p:nvSpPr>
        <p:spPr>
          <a:xfrm>
            <a:off x="157162" y="5422900"/>
            <a:ext cx="8777832" cy="956843"/>
          </a:xfrm>
          <a:prstGeom prst="rect"/>
          <a:noFill/>
          <a:ln>
            <a:noFill/>
          </a:ln>
        </p:spPr>
        <p:txBody>
          <a:bodyPr bIns="45720" lIns="91440" rIns="91440" tIns="45720" wrap="square">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lvl="0"/>
            <a:r>
              <a:rPr altLang="en-US" dirty="0" sz="1800" lang="en-US"/>
              <a:t>Those who are not shocked when they first come across quantum mechanics cannot possibly have understood it.</a:t>
            </a:r>
          </a:p>
          <a:p>
            <a:pPr algn="r" lvl="0"/>
            <a:r>
              <a:rPr altLang="en-US" dirty="0" sz="1800" lang="en-US"/>
              <a:t>- </a:t>
            </a:r>
            <a:r>
              <a:rPr altLang="en-US" dirty="0" sz="1800" lang="en-US" err="1"/>
              <a:t>Niels</a:t>
            </a:r>
            <a:r>
              <a:rPr altLang="en-US" dirty="0" sz="1800" lang="en-US"/>
              <a:t> Bohr</a:t>
            </a:r>
          </a:p>
        </p:txBody>
      </p:sp>
      <p:sp>
        <p:nvSpPr>
          <p:cNvPr id="1048595" name="Slide Number Placeholder 1"/>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2</a:t>
            </a:fld>
            <a:endParaRPr altLang="en-US" sz="1200" lang="en-US">
              <a:solidFill>
                <a:srgbClr val="898989"/>
              </a:solidFill>
            </a:endParaRPr>
          </a:p>
        </p:txBody>
      </p:sp>
    </p:spTree>
  </p:cSld>
  <p:clrMapOvr>
    <a:masterClrMapping/>
  </p:clrMapOvr>
  <p:transition xmlns:p14="http://schemas.microsoft.com/office/powerpoint/2010/mai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84" name="Rectangle 1048946"/>
          <p:cNvSpPr/>
          <p:nvPr/>
        </p:nvSpPr>
        <p:spPr>
          <a:xfrm>
            <a:off x="159800" y="263477"/>
            <a:ext cx="8635559" cy="2906395"/>
          </a:xfrm>
          <a:prstGeom prst="rect"/>
          <a:noFill/>
          <a:ln>
            <a:noFill/>
          </a:ln>
        </p:spPr>
        <p:txBody>
          <a:bodyPr bIns="45720" lIns="91440" rIns="91440" tIns="45720" wrap="square">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just" lvl="0">
              <a:tabLst>
                <a:tab algn="l" pos="1535112"/>
              </a:tabLst>
            </a:pP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h</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m</a:t>
            </a:r>
            <a:r>
              <a:rPr altLang="en-US" dirty="0" sz="2000" lang="en-US" smtClean="0">
                <a:solidFill>
                  <a:srgbClr val="002060"/>
                </a:solidFill>
                <a:latin typeface="Times New Roman" pitchFamily="18" charset="0"/>
                <a:ea typeface="Times New Roman" pitchFamily="18" charset="0"/>
              </a:rPr>
              <a:t>o</a:t>
            </a:r>
            <a:r>
              <a:rPr altLang="en-US" dirty="0" sz="2000" lang="en-US" smtClean="0">
                <a:solidFill>
                  <a:srgbClr val="002060"/>
                </a:solidFill>
                <a:latin typeface="Times New Roman" pitchFamily="18" charset="0"/>
                <a:ea typeface="Times New Roman" pitchFamily="18" charset="0"/>
              </a:rPr>
              <a:t>s</a:t>
            </a: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i</a:t>
            </a:r>
            <a:r>
              <a:rPr altLang="en-US" dirty="0" sz="2000" lang="en-US" smtClean="0">
                <a:solidFill>
                  <a:srgbClr val="002060"/>
                </a:solidFill>
                <a:latin typeface="Times New Roman" pitchFamily="18" charset="0"/>
                <a:ea typeface="Times New Roman" pitchFamily="18" charset="0"/>
              </a:rPr>
              <a:t>m</a:t>
            </a:r>
            <a:r>
              <a:rPr altLang="en-US" dirty="0" sz="2000" lang="en-US" smtClean="0">
                <a:solidFill>
                  <a:srgbClr val="002060"/>
                </a:solidFill>
                <a:latin typeface="Times New Roman" pitchFamily="18" charset="0"/>
                <a:ea typeface="Times New Roman" pitchFamily="18" charset="0"/>
              </a:rPr>
              <a:t>p</a:t>
            </a:r>
            <a:r>
              <a:rPr altLang="en-US" dirty="0" sz="2000" lang="en-US" smtClean="0">
                <a:solidFill>
                  <a:srgbClr val="002060"/>
                </a:solidFill>
                <a:latin typeface="Times New Roman" pitchFamily="18" charset="0"/>
                <a:ea typeface="Times New Roman" pitchFamily="18" charset="0"/>
              </a:rPr>
              <a:t>o</a:t>
            </a:r>
            <a:r>
              <a:rPr altLang="en-US" dirty="0" sz="2000" lang="en-US" smtClean="0">
                <a:solidFill>
                  <a:srgbClr val="002060"/>
                </a:solidFill>
                <a:latin typeface="Times New Roman" pitchFamily="18" charset="0"/>
                <a:ea typeface="Times New Roman" pitchFamily="18" charset="0"/>
              </a:rPr>
              <a:t>r</a:t>
            </a: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a</a:t>
            </a:r>
            <a:r>
              <a:rPr altLang="en-US" dirty="0" sz="2000" lang="en-US" smtClean="0">
                <a:solidFill>
                  <a:srgbClr val="002060"/>
                </a:solidFill>
                <a:latin typeface="Times New Roman" pitchFamily="18" charset="0"/>
                <a:ea typeface="Times New Roman" pitchFamily="18" charset="0"/>
              </a:rPr>
              <a:t>n</a:t>
            </a: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f</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a</a:t>
            </a: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u</a:t>
            </a:r>
            <a:r>
              <a:rPr altLang="en-US" dirty="0" sz="2000" lang="en-US" smtClean="0">
                <a:solidFill>
                  <a:srgbClr val="002060"/>
                </a:solidFill>
                <a:latin typeface="Times New Roman" pitchFamily="18" charset="0"/>
                <a:ea typeface="Times New Roman" pitchFamily="18" charset="0"/>
              </a:rPr>
              <a:t>r</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s</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o</a:t>
            </a:r>
            <a:r>
              <a:rPr altLang="en-US" dirty="0" sz="2000" lang="en-US" smtClean="0">
                <a:solidFill>
                  <a:srgbClr val="002060"/>
                </a:solidFill>
                <a:latin typeface="Times New Roman" pitchFamily="18" charset="0"/>
                <a:ea typeface="Times New Roman" pitchFamily="18" charset="0"/>
              </a:rPr>
              <a:t>f</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q</a:t>
            </a:r>
            <a:r>
              <a:rPr altLang="en-US" dirty="0" sz="2000" lang="en-US" smtClean="0">
                <a:solidFill>
                  <a:srgbClr val="002060"/>
                </a:solidFill>
                <a:latin typeface="Times New Roman" pitchFamily="18" charset="0"/>
                <a:ea typeface="Times New Roman" pitchFamily="18" charset="0"/>
              </a:rPr>
              <a:t>u</a:t>
            </a:r>
            <a:r>
              <a:rPr altLang="en-US" dirty="0" sz="2000" lang="en-US" smtClean="0">
                <a:solidFill>
                  <a:srgbClr val="002060"/>
                </a:solidFill>
                <a:latin typeface="Times New Roman" pitchFamily="18" charset="0"/>
                <a:ea typeface="Times New Roman" pitchFamily="18" charset="0"/>
              </a:rPr>
              <a:t>a</a:t>
            </a:r>
            <a:r>
              <a:rPr altLang="en-US" dirty="0" sz="2000" lang="en-US" smtClean="0">
                <a:solidFill>
                  <a:srgbClr val="002060"/>
                </a:solidFill>
                <a:latin typeface="Times New Roman" pitchFamily="18" charset="0"/>
                <a:ea typeface="Times New Roman" pitchFamily="18" charset="0"/>
              </a:rPr>
              <a:t>n</a:t>
            </a: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u</a:t>
            </a:r>
            <a:r>
              <a:rPr altLang="en-US" dirty="0" sz="2000" lang="en-US" smtClean="0">
                <a:solidFill>
                  <a:srgbClr val="002060"/>
                </a:solidFill>
                <a:latin typeface="Times New Roman" pitchFamily="18" charset="0"/>
                <a:ea typeface="Times New Roman" pitchFamily="18" charset="0"/>
              </a:rPr>
              <a:t>m</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m</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c</a:t>
            </a:r>
            <a:r>
              <a:rPr altLang="en-US" dirty="0" sz="2000" lang="en-US" smtClean="0">
                <a:solidFill>
                  <a:srgbClr val="002060"/>
                </a:solidFill>
                <a:latin typeface="Times New Roman" pitchFamily="18" charset="0"/>
                <a:ea typeface="Times New Roman" pitchFamily="18" charset="0"/>
              </a:rPr>
              <a:t>a</a:t>
            </a:r>
            <a:r>
              <a:rPr altLang="en-US" dirty="0" sz="2000" lang="en-US" smtClean="0">
                <a:solidFill>
                  <a:srgbClr val="002060"/>
                </a:solidFill>
                <a:latin typeface="Times New Roman" pitchFamily="18" charset="0"/>
                <a:ea typeface="Times New Roman" pitchFamily="18" charset="0"/>
              </a:rPr>
              <a:t>n</a:t>
            </a:r>
            <a:r>
              <a:rPr altLang="en-US" dirty="0" sz="2000" lang="en-US" smtClean="0">
                <a:solidFill>
                  <a:srgbClr val="002060"/>
                </a:solidFill>
                <a:latin typeface="Times New Roman" pitchFamily="18" charset="0"/>
                <a:ea typeface="Times New Roman" pitchFamily="18" charset="0"/>
              </a:rPr>
              <a:t>i</a:t>
            </a:r>
            <a:r>
              <a:rPr altLang="en-US" dirty="0" sz="2000" lang="en-US" smtClean="0">
                <a:solidFill>
                  <a:srgbClr val="002060"/>
                </a:solidFill>
                <a:latin typeface="Times New Roman" pitchFamily="18" charset="0"/>
                <a:ea typeface="Times New Roman" pitchFamily="18" charset="0"/>
              </a:rPr>
              <a:t>c</a:t>
            </a:r>
            <a:r>
              <a:rPr altLang="en-US" dirty="0" sz="2000" lang="en-US" smtClean="0">
                <a:solidFill>
                  <a:srgbClr val="002060"/>
                </a:solidFill>
                <a:latin typeface="Times New Roman" pitchFamily="18" charset="0"/>
                <a:ea typeface="Times New Roman" pitchFamily="18" charset="0"/>
              </a:rPr>
              <a:t>s</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i</a:t>
            </a:r>
            <a:r>
              <a:rPr altLang="en-US" dirty="0" sz="2000" lang="en-US" smtClean="0">
                <a:solidFill>
                  <a:srgbClr val="002060"/>
                </a:solidFill>
                <a:latin typeface="Times New Roman" pitchFamily="18" charset="0"/>
                <a:ea typeface="Times New Roman" pitchFamily="18" charset="0"/>
              </a:rPr>
              <a:t>s</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w</a:t>
            </a:r>
            <a:r>
              <a:rPr altLang="en-US" dirty="0" sz="2000" lang="en-US" smtClean="0">
                <a:solidFill>
                  <a:srgbClr val="002060"/>
                </a:solidFill>
                <a:latin typeface="Times New Roman" pitchFamily="18" charset="0"/>
                <a:ea typeface="Times New Roman" pitchFamily="18" charset="0"/>
              </a:rPr>
              <a:t>a</a:t>
            </a:r>
            <a:r>
              <a:rPr altLang="en-US" dirty="0" sz="2000" lang="en-US" smtClean="0">
                <a:solidFill>
                  <a:srgbClr val="002060"/>
                </a:solidFill>
                <a:latin typeface="Times New Roman" pitchFamily="18" charset="0"/>
                <a:ea typeface="Times New Roman" pitchFamily="18" charset="0"/>
              </a:rPr>
              <a:t>v</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p</a:t>
            </a:r>
            <a:r>
              <a:rPr altLang="en-US" dirty="0" sz="2000" lang="en-US" smtClean="0">
                <a:solidFill>
                  <a:srgbClr val="002060"/>
                </a:solidFill>
                <a:latin typeface="Times New Roman" pitchFamily="18" charset="0"/>
                <a:ea typeface="Times New Roman" pitchFamily="18" charset="0"/>
              </a:rPr>
              <a:t>a</a:t>
            </a:r>
            <a:r>
              <a:rPr altLang="en-US" dirty="0" sz="2000" lang="en-US" smtClean="0">
                <a:solidFill>
                  <a:srgbClr val="002060"/>
                </a:solidFill>
                <a:latin typeface="Times New Roman" pitchFamily="18" charset="0"/>
                <a:ea typeface="Times New Roman" pitchFamily="18" charset="0"/>
              </a:rPr>
              <a:t>r</a:t>
            </a: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i</a:t>
            </a:r>
            <a:r>
              <a:rPr altLang="en-US" dirty="0" sz="2000" lang="en-US" smtClean="0">
                <a:solidFill>
                  <a:srgbClr val="002060"/>
                </a:solidFill>
                <a:latin typeface="Times New Roman" pitchFamily="18" charset="0"/>
                <a:ea typeface="Times New Roman" pitchFamily="18" charset="0"/>
              </a:rPr>
              <a:t>c</a:t>
            </a:r>
            <a:r>
              <a:rPr altLang="en-US" dirty="0" sz="2000" lang="en-US" smtClean="0">
                <a:solidFill>
                  <a:srgbClr val="002060"/>
                </a:solidFill>
                <a:latin typeface="Times New Roman" pitchFamily="18" charset="0"/>
                <a:ea typeface="Times New Roman" pitchFamily="18" charset="0"/>
              </a:rPr>
              <a:t>l</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d</a:t>
            </a:r>
            <a:r>
              <a:rPr altLang="en-US" dirty="0" sz="2000" lang="en-US" smtClean="0">
                <a:solidFill>
                  <a:srgbClr val="002060"/>
                </a:solidFill>
                <a:latin typeface="Times New Roman" pitchFamily="18" charset="0"/>
                <a:ea typeface="Times New Roman" pitchFamily="18" charset="0"/>
              </a:rPr>
              <a:t>u</a:t>
            </a:r>
            <a:r>
              <a:rPr altLang="en-US" dirty="0" sz="2000" lang="en-US" smtClean="0">
                <a:solidFill>
                  <a:srgbClr val="002060"/>
                </a:solidFill>
                <a:latin typeface="Times New Roman" pitchFamily="18" charset="0"/>
                <a:ea typeface="Times New Roman" pitchFamily="18" charset="0"/>
              </a:rPr>
              <a:t>a</a:t>
            </a:r>
            <a:r>
              <a:rPr altLang="en-US" dirty="0" sz="2000" lang="en-US" smtClean="0">
                <a:solidFill>
                  <a:srgbClr val="002060"/>
                </a:solidFill>
                <a:latin typeface="Times New Roman" pitchFamily="18" charset="0"/>
                <a:ea typeface="Times New Roman" pitchFamily="18" charset="0"/>
              </a:rPr>
              <a:t>l</a:t>
            </a:r>
            <a:r>
              <a:rPr altLang="en-US" dirty="0" sz="2000" lang="en-US" smtClean="0">
                <a:solidFill>
                  <a:srgbClr val="002060"/>
                </a:solidFill>
                <a:latin typeface="Times New Roman" pitchFamily="18" charset="0"/>
                <a:ea typeface="Times New Roman" pitchFamily="18" charset="0"/>
              </a:rPr>
              <a:t>i</a:t>
            </a: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y</a:t>
            </a:r>
            <a:r>
              <a:rPr altLang="en-US" dirty="0" sz="2000" lang="en-US" smtClean="0">
                <a:solidFill>
                  <a:srgbClr val="002060"/>
                </a:solidFill>
                <a:latin typeface="Times New Roman" pitchFamily="18" charset="0"/>
                <a:ea typeface="Times New Roman" pitchFamily="18" charset="0"/>
              </a:rPr>
              <a:t>.</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h</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b</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havior </a:t>
            </a:r>
            <a:r>
              <a:rPr altLang="en-US" dirty="0" sz="2000" lang="en-US">
                <a:solidFill>
                  <a:srgbClr val="002060"/>
                </a:solidFill>
                <a:latin typeface="Times New Roman" pitchFamily="18" charset="0"/>
                <a:ea typeface="Times New Roman" pitchFamily="18" charset="0"/>
              </a:rPr>
              <a:t>of particle</a:t>
            </a:r>
            <a:r>
              <a:rPr altLang="en-US" dirty="0" sz="2000" lang="en-US">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mathematically </a:t>
            </a:r>
            <a:r>
              <a:rPr altLang="en-US" dirty="0" sz="2000" lang="en-US" smtClean="0">
                <a:solidFill>
                  <a:srgbClr val="002060"/>
                </a:solidFill>
                <a:latin typeface="Times New Roman" pitchFamily="18" charset="0"/>
                <a:ea typeface="Times New Roman" pitchFamily="18" charset="0"/>
              </a:rPr>
              <a:t>d</a:t>
            </a:r>
            <a:r>
              <a:rPr altLang="en-US" dirty="0" sz="2000" lang="en-US" smtClean="0">
                <a:solidFill>
                  <a:srgbClr val="002060"/>
                </a:solidFill>
                <a:latin typeface="Times New Roman" pitchFamily="18" charset="0"/>
                <a:ea typeface="Times New Roman" pitchFamily="18" charset="0"/>
              </a:rPr>
              <a:t>escribed </a:t>
            </a:r>
            <a:r>
              <a:rPr altLang="en-US" dirty="0" sz="2000" lang="en-US">
                <a:solidFill>
                  <a:srgbClr val="002060"/>
                </a:solidFill>
                <a:latin typeface="Times New Roman" pitchFamily="18" charset="0"/>
                <a:ea typeface="Times New Roman" pitchFamily="18" charset="0"/>
              </a:rPr>
              <a:t>by </a:t>
            </a:r>
            <a:r>
              <a:rPr altLang="en-US" dirty="0" sz="2000" lang="en-US">
                <a:solidFill>
                  <a:srgbClr val="002060"/>
                </a:solidFill>
                <a:latin typeface="Times New Roman" pitchFamily="18" charset="0"/>
                <a:ea typeface="Times New Roman" pitchFamily="18" charset="0"/>
              </a:rPr>
              <a:t>g</a:t>
            </a:r>
            <a:r>
              <a:rPr altLang="en-US" dirty="0" sz="2000" lang="en-US">
                <a:solidFill>
                  <a:srgbClr val="002060"/>
                </a:solidFill>
                <a:latin typeface="Times New Roman" pitchFamily="18" charset="0"/>
                <a:ea typeface="Times New Roman" pitchFamily="18" charset="0"/>
              </a:rPr>
              <a:t>r</a:t>
            </a:r>
            <a:r>
              <a:rPr altLang="en-US" dirty="0" sz="2000" lang="en-US">
                <a:solidFill>
                  <a:srgbClr val="002060"/>
                </a:solidFill>
                <a:latin typeface="Times New Roman" pitchFamily="18" charset="0"/>
                <a:ea typeface="Times New Roman" pitchFamily="18" charset="0"/>
              </a:rPr>
              <a:t>e</a:t>
            </a:r>
            <a:r>
              <a:rPr altLang="en-US" dirty="0" sz="2000" lang="en-US">
                <a:solidFill>
                  <a:srgbClr val="002060"/>
                </a:solidFill>
                <a:latin typeface="Times New Roman" pitchFamily="18" charset="0"/>
                <a:ea typeface="Times New Roman" pitchFamily="18" charset="0"/>
              </a:rPr>
              <a:t>e</a:t>
            </a:r>
            <a:r>
              <a:rPr altLang="en-US" dirty="0" sz="2000" lang="en-US">
                <a:solidFill>
                  <a:srgbClr val="002060"/>
                </a:solidFill>
                <a:latin typeface="Times New Roman" pitchFamily="18" charset="0"/>
                <a:ea typeface="Times New Roman" pitchFamily="18" charset="0"/>
              </a:rPr>
              <a:t>k</a:t>
            </a:r>
            <a:r>
              <a:rPr altLang="en-US" dirty="0" sz="2000" lang="en-US">
                <a:solidFill>
                  <a:srgbClr val="002060"/>
                </a:solidFill>
                <a:latin typeface="Times New Roman" pitchFamily="18" charset="0"/>
                <a:ea typeface="Times New Roman" pitchFamily="18" charset="0"/>
              </a:rPr>
              <a:t> </a:t>
            </a:r>
            <a:r>
              <a:rPr altLang="en-US" dirty="0" sz="2000" lang="en-US">
                <a:solidFill>
                  <a:srgbClr val="002060"/>
                </a:solidFill>
                <a:latin typeface="Times New Roman" pitchFamily="18" charset="0"/>
                <a:ea typeface="Times New Roman" pitchFamily="18" charset="0"/>
              </a:rPr>
              <a:t>l</a:t>
            </a:r>
            <a:r>
              <a:rPr altLang="en-US" dirty="0" sz="2000" lang="en-US">
                <a:solidFill>
                  <a:srgbClr val="002060"/>
                </a:solidFill>
                <a:latin typeface="Times New Roman" pitchFamily="18" charset="0"/>
                <a:ea typeface="Times New Roman" pitchFamily="18" charset="0"/>
              </a:rPr>
              <a:t>e</a:t>
            </a:r>
            <a:r>
              <a:rPr altLang="en-US" dirty="0" sz="2000" lang="en-US">
                <a:solidFill>
                  <a:srgbClr val="002060"/>
                </a:solidFill>
                <a:latin typeface="Times New Roman" pitchFamily="18" charset="0"/>
                <a:ea typeface="Times New Roman" pitchFamily="18" charset="0"/>
              </a:rPr>
              <a:t>t</a:t>
            </a:r>
            <a:r>
              <a:rPr altLang="en-US" dirty="0" sz="2000" lang="en-US">
                <a:solidFill>
                  <a:srgbClr val="002060"/>
                </a:solidFill>
                <a:latin typeface="Times New Roman" pitchFamily="18" charset="0"/>
                <a:ea typeface="Times New Roman" pitchFamily="18" charset="0"/>
              </a:rPr>
              <a:t>t</a:t>
            </a:r>
            <a:r>
              <a:rPr altLang="en-US" dirty="0" sz="2000" lang="en-US">
                <a:solidFill>
                  <a:srgbClr val="002060"/>
                </a:solidFill>
                <a:latin typeface="Times New Roman" pitchFamily="18" charset="0"/>
                <a:ea typeface="Times New Roman" pitchFamily="18" charset="0"/>
              </a:rPr>
              <a:t>e</a:t>
            </a:r>
            <a:r>
              <a:rPr altLang="en-US" dirty="0" sz="2000" lang="en-US">
                <a:solidFill>
                  <a:srgbClr val="002060"/>
                </a:solidFill>
                <a:latin typeface="Times New Roman" pitchFamily="18" charset="0"/>
                <a:ea typeface="Times New Roman" pitchFamily="18" charset="0"/>
              </a:rPr>
              <a:t>r</a:t>
            </a:r>
            <a:r>
              <a:rPr altLang="en-US" dirty="0" sz="2000" lang="en-US">
                <a:solidFill>
                  <a:srgbClr val="002060"/>
                </a:solidFill>
                <a:latin typeface="Times New Roman" pitchFamily="18" charset="0"/>
                <a:ea typeface="Times New Roman" pitchFamily="18" charset="0"/>
              </a:rPr>
              <a:t> </a:t>
            </a:r>
            <a:r>
              <a:rPr altLang="en-US" dirty="0" sz="2000" lang="en-US">
                <a:solidFill>
                  <a:srgbClr val="002060"/>
                </a:solidFill>
                <a:latin typeface="Times New Roman" pitchFamily="18" charset="0"/>
                <a:ea typeface="Times New Roman" pitchFamily="18" charset="0"/>
              </a:rPr>
              <a:t>.</a:t>
            </a:r>
            <a:r>
              <a:rPr altLang="en-US" dirty="0" sz="2000" lang="en-US">
                <a:solidFill>
                  <a:srgbClr val="002060"/>
                </a:solidFill>
                <a:latin typeface="Times New Roman" pitchFamily="18" charset="0"/>
                <a:ea typeface="Times New Roman" pitchFamily="18" charset="0"/>
              </a:rPr>
              <a:t>.</a:t>
            </a:r>
            <a:r>
              <a:rPr altLang="en-US" dirty="0" sz="2000" lang="en-US">
                <a:solidFill>
                  <a:srgbClr val="002060"/>
                </a:solidFill>
                <a:latin typeface="Times New Roman" pitchFamily="18" charset="0"/>
                <a:ea typeface="Times New Roman" pitchFamily="18" charset="0"/>
              </a:rPr>
              <a:t>.</a:t>
            </a:r>
            <a:r>
              <a:rPr altLang="en-US" dirty="0" sz="2000" lang="en-US">
                <a:solidFill>
                  <a:srgbClr val="002060"/>
                </a:solidFill>
                <a:latin typeface="Times New Roman" pitchFamily="18" charset="0"/>
                <a:ea typeface="Times New Roman" pitchFamily="18" charset="0"/>
              </a:rPr>
              <a:t> </a:t>
            </a:r>
            <a:r>
              <a:rPr altLang="en-US" dirty="0" sz="2000" lang="en-US">
                <a:solidFill>
                  <a:srgbClr val="002060"/>
                </a:solidFill>
                <a:latin typeface="Times New Roman" pitchFamily="18" charset="0"/>
                <a:ea typeface="Times New Roman" pitchFamily="18" charset="0"/>
              </a:rPr>
              <a:t>,</a:t>
            </a:r>
            <a:r>
              <a:rPr altLang="en-US" dirty="0" sz="2000" lang="en-US">
                <a:solidFill>
                  <a:srgbClr val="002060"/>
                </a:solidFill>
                <a:latin typeface="Times New Roman" pitchFamily="18" charset="0"/>
                <a:ea typeface="Times New Roman" pitchFamily="18" charset="0"/>
              </a:rPr>
              <a:t> </a:t>
            </a:r>
            <a:r>
              <a:rPr altLang="en-US" dirty="0" sz="2000" lang="en-US">
                <a:solidFill>
                  <a:srgbClr val="002060"/>
                </a:solidFill>
                <a:latin typeface="Times New Roman" pitchFamily="18" charset="0"/>
                <a:ea typeface="Times New Roman" pitchFamily="18" charset="0"/>
              </a:rPr>
              <a:t>i</a:t>
            </a:r>
            <a:r>
              <a:rPr altLang="en-US" dirty="0" sz="2000" lang="en-US">
                <a:solidFill>
                  <a:srgbClr val="002060"/>
                </a:solidFill>
                <a:latin typeface="Times New Roman" pitchFamily="18" charset="0"/>
                <a:ea typeface="Times New Roman" pitchFamily="18" charset="0"/>
              </a:rPr>
              <a:t>t</a:t>
            </a:r>
            <a:r>
              <a:rPr altLang="en-US" dirty="0" sz="2000" lang="en-US">
                <a:solidFill>
                  <a:srgbClr val="002060"/>
                </a:solidFill>
                <a:latin typeface="Times New Roman" pitchFamily="18" charset="0"/>
                <a:ea typeface="Times New Roman" pitchFamily="18" charset="0"/>
              </a:rPr>
              <a:t> </a:t>
            </a:r>
            <a:r>
              <a:rPr altLang="en-US" dirty="0" sz="2000" lang="en-US">
                <a:solidFill>
                  <a:srgbClr val="002060"/>
                </a:solidFill>
                <a:latin typeface="Times New Roman" pitchFamily="18" charset="0"/>
                <a:ea typeface="Times New Roman" pitchFamily="18" charset="0"/>
              </a:rPr>
              <a:t>i</a:t>
            </a:r>
            <a:r>
              <a:rPr altLang="en-US" dirty="0" sz="2000" lang="en-US">
                <a:solidFill>
                  <a:srgbClr val="002060"/>
                </a:solidFill>
                <a:latin typeface="Times New Roman" pitchFamily="18" charset="0"/>
                <a:ea typeface="Times New Roman" pitchFamily="18" charset="0"/>
              </a:rPr>
              <a:t>s</a:t>
            </a:r>
            <a:r>
              <a:rPr altLang="en-US" dirty="0" sz="2000" lang="en-US">
                <a:solidFill>
                  <a:srgbClr val="002060"/>
                </a:solidFill>
                <a:latin typeface="Times New Roman" pitchFamily="18" charset="0"/>
                <a:ea typeface="Times New Roman" pitchFamily="18" charset="0"/>
              </a:rPr>
              <a:t> </a:t>
            </a:r>
            <a:r>
              <a:rPr altLang="en-US" dirty="0" sz="2000" lang="en-US">
                <a:solidFill>
                  <a:srgbClr val="002060"/>
                </a:solidFill>
                <a:latin typeface="Times New Roman" pitchFamily="18" charset="0"/>
                <a:ea typeface="Times New Roman" pitchFamily="18" charset="0"/>
              </a:rPr>
              <a:t>k</a:t>
            </a:r>
            <a:r>
              <a:rPr altLang="en-US" dirty="0" sz="2000" lang="en-US">
                <a:solidFill>
                  <a:srgbClr val="002060"/>
                </a:solidFill>
                <a:latin typeface="Times New Roman" pitchFamily="18" charset="0"/>
                <a:ea typeface="Times New Roman" pitchFamily="18" charset="0"/>
              </a:rPr>
              <a:t>n</a:t>
            </a:r>
            <a:r>
              <a:rPr altLang="en-US" dirty="0" sz="2000" lang="en-US">
                <a:solidFill>
                  <a:srgbClr val="002060"/>
                </a:solidFill>
                <a:latin typeface="Times New Roman" pitchFamily="18" charset="0"/>
                <a:ea typeface="Times New Roman" pitchFamily="18" charset="0"/>
              </a:rPr>
              <a:t>o</a:t>
            </a:r>
            <a:r>
              <a:rPr altLang="en-US" dirty="0" sz="2000" lang="en-US">
                <a:solidFill>
                  <a:srgbClr val="002060"/>
                </a:solidFill>
                <a:latin typeface="Times New Roman" pitchFamily="18" charset="0"/>
                <a:ea typeface="Times New Roman" pitchFamily="18" charset="0"/>
              </a:rPr>
              <a:t>w</a:t>
            </a:r>
            <a:r>
              <a:rPr altLang="en-US" dirty="0" sz="2000" lang="en-US">
                <a:solidFill>
                  <a:srgbClr val="002060"/>
                </a:solidFill>
                <a:latin typeface="Times New Roman" pitchFamily="18" charset="0"/>
                <a:ea typeface="Times New Roman" pitchFamily="18" charset="0"/>
              </a:rPr>
              <a:t>n</a:t>
            </a:r>
            <a:r>
              <a:rPr altLang="en-US" dirty="0" sz="2000" lang="en-US">
                <a:solidFill>
                  <a:srgbClr val="002060"/>
                </a:solidFill>
                <a:latin typeface="Times New Roman" pitchFamily="18" charset="0"/>
                <a:ea typeface="Times New Roman" pitchFamily="18" charset="0"/>
              </a:rPr>
              <a:t> </a:t>
            </a:r>
            <a:r>
              <a:rPr altLang="en-US" dirty="0" sz="2000" lang="en-US">
                <a:solidFill>
                  <a:srgbClr val="002060"/>
                </a:solidFill>
                <a:latin typeface="Times New Roman" pitchFamily="18" charset="0"/>
                <a:ea typeface="Times New Roman" pitchFamily="18" charset="0"/>
              </a:rPr>
              <a:t>a</a:t>
            </a:r>
            <a:r>
              <a:rPr altLang="en-US" dirty="0" sz="2000" lang="en-US">
                <a:solidFill>
                  <a:srgbClr val="002060"/>
                </a:solidFill>
                <a:latin typeface="Times New Roman" pitchFamily="18" charset="0"/>
                <a:ea typeface="Times New Roman" pitchFamily="18" charset="0"/>
              </a:rPr>
              <a:t>s</a:t>
            </a:r>
            <a:r>
              <a:rPr altLang="en-US" dirty="0" sz="2000" lang="en-US">
                <a:solidFill>
                  <a:srgbClr val="002060"/>
                </a:solidFill>
                <a:latin typeface="Times New Roman" pitchFamily="18" charset="0"/>
                <a:ea typeface="Times New Roman" pitchFamily="18" charset="0"/>
              </a:rPr>
              <a:t> </a:t>
            </a:r>
            <a:r>
              <a:rPr altLang="en-US" dirty="0" sz="2000" lang="en-US">
                <a:solidFill>
                  <a:srgbClr val="002060"/>
                </a:solidFill>
                <a:latin typeface="Times New Roman" pitchFamily="18" charset="0"/>
                <a:ea typeface="Times New Roman" pitchFamily="18" charset="0"/>
              </a:rPr>
              <a:t>w</a:t>
            </a:r>
            <a:r>
              <a:rPr altLang="en-US" dirty="0" sz="2000" lang="en-US">
                <a:solidFill>
                  <a:srgbClr val="002060"/>
                </a:solidFill>
                <a:latin typeface="Times New Roman" pitchFamily="18" charset="0"/>
                <a:ea typeface="Times New Roman" pitchFamily="18" charset="0"/>
              </a:rPr>
              <a:t>a</a:t>
            </a:r>
            <a:r>
              <a:rPr altLang="en-US" dirty="0" sz="2000" lang="en-US">
                <a:solidFill>
                  <a:srgbClr val="002060"/>
                </a:solidFill>
                <a:latin typeface="Times New Roman" pitchFamily="18" charset="0"/>
                <a:ea typeface="Times New Roman" pitchFamily="18" charset="0"/>
              </a:rPr>
              <a:t>ave function . </a:t>
            </a:r>
            <a:endParaRPr sz="2000"/>
          </a:p>
          <a:p>
            <a:pPr algn="just" lvl="0">
              <a:tabLst>
                <a:tab algn="l" pos="1535112"/>
              </a:tabLst>
            </a:pPr>
            <a:r>
              <a:rPr altLang="en-US" dirty="0" sz="2000" lang="en-US" smtClean="0">
                <a:solidFill>
                  <a:srgbClr val="002060"/>
                </a:solidFill>
                <a:latin typeface="Times New Roman" pitchFamily="18" charset="0"/>
                <a:ea typeface="Times New Roman" pitchFamily="18" charset="0"/>
              </a:rPr>
              <a:t>Wave function - as </a:t>
            </a:r>
            <a:r>
              <a:rPr altLang="en-US" dirty="0" sz="2000" lang="en-US">
                <a:solidFill>
                  <a:srgbClr val="002060"/>
                </a:solidFill>
                <a:latin typeface="Times New Roman" pitchFamily="18" charset="0"/>
                <a:ea typeface="Times New Roman" pitchFamily="18" charset="0"/>
              </a:rPr>
              <a:t>a  </a:t>
            </a:r>
            <a:r>
              <a:rPr altLang="en-US" dirty="0" sz="2000" lang="en-US" smtClean="0">
                <a:solidFill>
                  <a:srgbClr val="002060"/>
                </a:solidFill>
                <a:latin typeface="Times New Roman" pitchFamily="18" charset="0"/>
                <a:ea typeface="Times New Roman" pitchFamily="18" charset="0"/>
              </a:rPr>
              <a:t>measure </a:t>
            </a:r>
            <a:r>
              <a:rPr altLang="en-US" dirty="0" sz="2000" lang="en-US">
                <a:solidFill>
                  <a:srgbClr val="002060"/>
                </a:solidFill>
                <a:latin typeface="Times New Roman" pitchFamily="18" charset="0"/>
                <a:ea typeface="Times New Roman" pitchFamily="18" charset="0"/>
              </a:rPr>
              <a:t>of the probability of finding a </a:t>
            </a:r>
            <a:r>
              <a:rPr altLang="en-US" dirty="0" sz="2000" lang="en-US" smtClean="0">
                <a:solidFill>
                  <a:srgbClr val="002060"/>
                </a:solidFill>
                <a:latin typeface="Times New Roman" pitchFamily="18" charset="0"/>
                <a:ea typeface="Times New Roman" pitchFamily="18" charset="0"/>
              </a:rPr>
              <a:t>particle around </a:t>
            </a:r>
            <a:r>
              <a:rPr altLang="en-US" dirty="0" sz="2000" lang="en-US">
                <a:solidFill>
                  <a:srgbClr val="002060"/>
                </a:solidFill>
                <a:latin typeface="Times New Roman" pitchFamily="18" charset="0"/>
                <a:ea typeface="Times New Roman" pitchFamily="18" charset="0"/>
              </a:rPr>
              <a:t>a particular position. </a:t>
            </a:r>
            <a:endParaRPr altLang="en-US" dirty="0" sz="2000" lang="en-US" smtClean="0">
              <a:solidFill>
                <a:srgbClr val="002060"/>
              </a:solidFill>
              <a:latin typeface="Times New Roman" pitchFamily="18" charset="0"/>
              <a:ea typeface="Times New Roman" pitchFamily="18" charset="0"/>
            </a:endParaRPr>
          </a:p>
          <a:p>
            <a:pPr algn="just" lvl="0">
              <a:tabLst>
                <a:tab algn="l" pos="1535112"/>
              </a:tabLst>
            </a:pPr>
            <a:r>
              <a:rPr altLang="en-US" dirty="0" sz="2000" lang="en-US" smtClean="0">
                <a:solidFill>
                  <a:srgbClr val="002060"/>
                </a:solidFill>
                <a:latin typeface="Times New Roman" pitchFamily="18" charset="0"/>
                <a:ea typeface="Times New Roman" pitchFamily="18" charset="0"/>
              </a:rPr>
              <a:t>Since </a:t>
            </a:r>
            <a:r>
              <a:rPr altLang="en-US" dirty="0" sz="2000" lang="en-US">
                <a:solidFill>
                  <a:srgbClr val="002060"/>
                </a:solidFill>
                <a:latin typeface="Times New Roman" pitchFamily="18" charset="0"/>
                <a:ea typeface="Times New Roman" pitchFamily="18" charset="0"/>
              </a:rPr>
              <a:t>probability must be real and </a:t>
            </a:r>
            <a:r>
              <a:rPr altLang="en-US" dirty="0" sz="2000" lang="en-US" smtClean="0">
                <a:solidFill>
                  <a:srgbClr val="002060"/>
                </a:solidFill>
                <a:latin typeface="Times New Roman" pitchFamily="18" charset="0"/>
                <a:ea typeface="Times New Roman" pitchFamily="18" charset="0"/>
              </a:rPr>
              <a:t>non-negative </a:t>
            </a:r>
            <a:endParaRPr sz="2000"/>
          </a:p>
          <a:p>
            <a:pPr algn="just" lvl="0">
              <a:tabLst>
                <a:tab algn="l" pos="1535112"/>
              </a:tabLst>
            </a:pPr>
            <a:r>
              <a:rPr altLang="en-US" dirty="0" sz="2000" lang="en-US" smtClean="0">
                <a:solidFill>
                  <a:srgbClr val="002060"/>
                </a:solidFill>
                <a:latin typeface="Times New Roman" pitchFamily="18" charset="0"/>
                <a:ea typeface="Times New Roman" pitchFamily="18" charset="0"/>
              </a:rPr>
              <a:t>w</a:t>
            </a:r>
            <a:r>
              <a:rPr altLang="en-US" dirty="0" sz="2000" lang="en-US" smtClean="0">
                <a:solidFill>
                  <a:srgbClr val="002060"/>
                </a:solidFill>
                <a:latin typeface="Times New Roman" pitchFamily="18" charset="0"/>
                <a:ea typeface="Times New Roman" pitchFamily="18" charset="0"/>
              </a:rPr>
              <a:t>a</a:t>
            </a:r>
            <a:r>
              <a:rPr altLang="en-US" dirty="0" sz="2000" lang="en-US" smtClean="0">
                <a:solidFill>
                  <a:srgbClr val="002060"/>
                </a:solidFill>
                <a:latin typeface="Times New Roman" pitchFamily="18" charset="0"/>
                <a:ea typeface="Times New Roman" pitchFamily="18" charset="0"/>
              </a:rPr>
              <a:t>v</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f</a:t>
            </a:r>
            <a:r>
              <a:rPr altLang="en-US" dirty="0" sz="2000" lang="en-US" smtClean="0">
                <a:solidFill>
                  <a:srgbClr val="002060"/>
                </a:solidFill>
                <a:latin typeface="Times New Roman" pitchFamily="18" charset="0"/>
                <a:ea typeface="Times New Roman" pitchFamily="18" charset="0"/>
              </a:rPr>
              <a:t>u</a:t>
            </a:r>
            <a:r>
              <a:rPr altLang="en-US" dirty="0" sz="2000" lang="en-US" smtClean="0">
                <a:solidFill>
                  <a:srgbClr val="002060"/>
                </a:solidFill>
                <a:latin typeface="Times New Roman" pitchFamily="18" charset="0"/>
                <a:ea typeface="Times New Roman" pitchFamily="18" charset="0"/>
              </a:rPr>
              <a:t>n</a:t>
            </a:r>
            <a:r>
              <a:rPr altLang="en-US" dirty="0" sz="2000" lang="en-US" smtClean="0">
                <a:solidFill>
                  <a:srgbClr val="002060"/>
                </a:solidFill>
                <a:latin typeface="Times New Roman" pitchFamily="18" charset="0"/>
                <a:ea typeface="Times New Roman" pitchFamily="18" charset="0"/>
              </a:rPr>
              <a:t>c</a:t>
            </a: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i</a:t>
            </a:r>
            <a:r>
              <a:rPr altLang="en-US" dirty="0" sz="2000" lang="en-US" smtClean="0">
                <a:solidFill>
                  <a:srgbClr val="002060"/>
                </a:solidFill>
                <a:latin typeface="Times New Roman" pitchFamily="18" charset="0"/>
                <a:ea typeface="Times New Roman" pitchFamily="18" charset="0"/>
              </a:rPr>
              <a:t>o</a:t>
            </a:r>
            <a:r>
              <a:rPr altLang="en-US" dirty="0" sz="2000" lang="en-US" smtClean="0">
                <a:solidFill>
                  <a:srgbClr val="002060"/>
                </a:solidFill>
                <a:latin typeface="Times New Roman" pitchFamily="18" charset="0"/>
                <a:ea typeface="Times New Roman" pitchFamily="18" charset="0"/>
              </a:rPr>
              <a:t>n</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m</a:t>
            </a:r>
            <a:r>
              <a:rPr altLang="en-US" dirty="0" sz="2000" lang="en-US" smtClean="0">
                <a:solidFill>
                  <a:srgbClr val="002060"/>
                </a:solidFill>
                <a:latin typeface="Times New Roman" pitchFamily="18" charset="0"/>
                <a:ea typeface="Times New Roman" pitchFamily="18" charset="0"/>
              </a:rPr>
              <a:t>a</a:t>
            </a:r>
            <a:r>
              <a:rPr altLang="en-US" dirty="0" sz="2000" lang="en-US" smtClean="0">
                <a:solidFill>
                  <a:srgbClr val="002060"/>
                </a:solidFill>
                <a:latin typeface="Times New Roman" pitchFamily="18" charset="0"/>
                <a:ea typeface="Times New Roman" pitchFamily="18" charset="0"/>
              </a:rPr>
              <a:t>y</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b</a:t>
            </a:r>
            <a:r>
              <a:rPr altLang="en-US" dirty="0" sz="2000" lang="en-US" smtClean="0">
                <a:solidFill>
                  <a:srgbClr val="002060"/>
                </a:solidFill>
                <a:latin typeface="Times New Roman" pitchFamily="18" charset="0"/>
                <a:ea typeface="Times New Roman" pitchFamily="18" charset="0"/>
              </a:rPr>
              <a:t>e</a:t>
            </a:r>
            <a:r>
              <a:rPr altLang="en-US" dirty="0" sz="2000" lang="en-US">
                <a:solidFill>
                  <a:srgbClr val="002060"/>
                </a:solidFill>
                <a:latin typeface="Times New Roman" pitchFamily="18" charset="0"/>
                <a:ea typeface="Times New Roman" pitchFamily="18" charset="0"/>
              </a:rPr>
              <a:t> positive, </a:t>
            </a:r>
            <a:r>
              <a:rPr altLang="en-US" dirty="0" sz="2000" lang="en-US" smtClean="0">
                <a:solidFill>
                  <a:srgbClr val="002060"/>
                </a:solidFill>
                <a:latin typeface="Times New Roman" pitchFamily="18" charset="0"/>
                <a:ea typeface="Times New Roman" pitchFamily="18" charset="0"/>
              </a:rPr>
              <a:t>negative </a:t>
            </a:r>
            <a:r>
              <a:rPr altLang="en-US" dirty="0" sz="2000" lang="en-US">
                <a:solidFill>
                  <a:srgbClr val="002060"/>
                </a:solidFill>
                <a:latin typeface="Times New Roman" pitchFamily="18" charset="0"/>
                <a:ea typeface="Times New Roman" pitchFamily="18" charset="0"/>
              </a:rPr>
              <a:t>or complex </a:t>
            </a:r>
            <a:r>
              <a:rPr altLang="en-US" dirty="0" sz="2000" lang="en-US" smtClean="0">
                <a:solidFill>
                  <a:srgbClr val="002060"/>
                </a:solidFill>
                <a:latin typeface="Times New Roman" pitchFamily="18" charset="0"/>
                <a:ea typeface="Times New Roman" pitchFamily="18" charset="0"/>
              </a:rPr>
              <a:t>.</a:t>
            </a:r>
            <a:endParaRPr sz="2000"/>
          </a:p>
          <a:p>
            <a:pPr algn="just" lvl="0">
              <a:tabLst>
                <a:tab algn="l" pos="1535112"/>
              </a:tabLst>
            </a:pP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h</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w</a:t>
            </a:r>
            <a:r>
              <a:rPr altLang="en-US" dirty="0" sz="2000" lang="en-US" smtClean="0">
                <a:solidFill>
                  <a:srgbClr val="002060"/>
                </a:solidFill>
                <a:latin typeface="Times New Roman" pitchFamily="18" charset="0"/>
                <a:ea typeface="Times New Roman" pitchFamily="18" charset="0"/>
              </a:rPr>
              <a:t>a</a:t>
            </a:r>
            <a:r>
              <a:rPr altLang="en-US" dirty="0" sz="2000" lang="en-US" smtClean="0">
                <a:solidFill>
                  <a:srgbClr val="002060"/>
                </a:solidFill>
                <a:latin typeface="Times New Roman" pitchFamily="18" charset="0"/>
                <a:ea typeface="Times New Roman" pitchFamily="18" charset="0"/>
              </a:rPr>
              <a:t>v</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f</a:t>
            </a:r>
            <a:r>
              <a:rPr altLang="en-US" dirty="0" sz="2000" lang="en-US" smtClean="0">
                <a:solidFill>
                  <a:srgbClr val="002060"/>
                </a:solidFill>
                <a:latin typeface="Times New Roman" pitchFamily="18" charset="0"/>
                <a:ea typeface="Times New Roman" pitchFamily="18" charset="0"/>
              </a:rPr>
              <a:t>u</a:t>
            </a:r>
            <a:r>
              <a:rPr altLang="en-US" dirty="0" sz="2000" lang="en-US" smtClean="0">
                <a:solidFill>
                  <a:srgbClr val="002060"/>
                </a:solidFill>
                <a:latin typeface="Times New Roman" pitchFamily="18" charset="0"/>
                <a:ea typeface="Times New Roman" pitchFamily="18" charset="0"/>
              </a:rPr>
              <a:t>n</a:t>
            </a:r>
            <a:r>
              <a:rPr altLang="en-US" dirty="0" sz="2000" lang="en-US" smtClean="0">
                <a:solidFill>
                  <a:srgbClr val="002060"/>
                </a:solidFill>
                <a:latin typeface="Times New Roman" pitchFamily="18" charset="0"/>
                <a:ea typeface="Times New Roman" pitchFamily="18" charset="0"/>
              </a:rPr>
              <a:t>c</a:t>
            </a: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i</a:t>
            </a:r>
            <a:r>
              <a:rPr altLang="en-US" dirty="0" sz="2000" lang="en-US" smtClean="0">
                <a:solidFill>
                  <a:srgbClr val="002060"/>
                </a:solidFill>
                <a:latin typeface="Times New Roman" pitchFamily="18" charset="0"/>
                <a:ea typeface="Times New Roman" pitchFamily="18" charset="0"/>
              </a:rPr>
              <a:t>o</a:t>
            </a:r>
            <a:r>
              <a:rPr altLang="en-US" dirty="0" sz="2000" lang="en-US" smtClean="0">
                <a:solidFill>
                  <a:srgbClr val="002060"/>
                </a:solidFill>
                <a:latin typeface="Times New Roman" pitchFamily="18" charset="0"/>
                <a:ea typeface="Times New Roman" pitchFamily="18" charset="0"/>
              </a:rPr>
              <a:t>n</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h</a:t>
            </a:r>
            <a:r>
              <a:rPr altLang="en-US" dirty="0" sz="2000" lang="en-US" smtClean="0">
                <a:solidFill>
                  <a:srgbClr val="002060"/>
                </a:solidFill>
                <a:latin typeface="Times New Roman" pitchFamily="18" charset="0"/>
                <a:ea typeface="Times New Roman" pitchFamily="18" charset="0"/>
              </a:rPr>
              <a:t>a</a:t>
            </a:r>
            <a:r>
              <a:rPr altLang="en-US" dirty="0" sz="2000" lang="en-US" smtClean="0">
                <a:solidFill>
                  <a:srgbClr val="002060"/>
                </a:solidFill>
                <a:latin typeface="Times New Roman" pitchFamily="18" charset="0"/>
                <a:ea typeface="Times New Roman" pitchFamily="18" charset="0"/>
              </a:rPr>
              <a:t>v</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d</a:t>
            </a:r>
            <a:r>
              <a:rPr altLang="en-US" dirty="0" sz="2000" lang="en-US" smtClean="0">
                <a:solidFill>
                  <a:srgbClr val="002060"/>
                </a:solidFill>
                <a:latin typeface="Times New Roman" pitchFamily="18" charset="0"/>
                <a:ea typeface="Times New Roman" pitchFamily="18" charset="0"/>
              </a:rPr>
              <a:t>i</a:t>
            </a:r>
            <a:r>
              <a:rPr altLang="en-US" dirty="0" sz="2000" lang="en-US" smtClean="0">
                <a:solidFill>
                  <a:srgbClr val="002060"/>
                </a:solidFill>
                <a:latin typeface="Times New Roman" pitchFamily="18" charset="0"/>
                <a:ea typeface="Times New Roman" pitchFamily="18" charset="0"/>
              </a:rPr>
              <a:t>f</a:t>
            </a:r>
            <a:r>
              <a:rPr altLang="en-US" dirty="0" sz="2000" lang="en-US" smtClean="0">
                <a:solidFill>
                  <a:srgbClr val="002060"/>
                </a:solidFill>
                <a:latin typeface="Times New Roman" pitchFamily="18" charset="0"/>
                <a:ea typeface="Times New Roman" pitchFamily="18" charset="0"/>
              </a:rPr>
              <a:t>f</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r</a:t>
            </a:r>
            <a:r>
              <a:rPr altLang="en-US" dirty="0" sz="2000" lang="en-US" smtClean="0">
                <a:solidFill>
                  <a:srgbClr val="002060"/>
                </a:solidFill>
                <a:latin typeface="Times New Roman" pitchFamily="18" charset="0"/>
                <a:ea typeface="Times New Roman" pitchFamily="18" charset="0"/>
              </a:rPr>
              <a:t>e</a:t>
            </a:r>
            <a:r>
              <a:rPr altLang="en-US" dirty="0" sz="2000" lang="en-US" smtClean="0">
                <a:solidFill>
                  <a:srgbClr val="002060"/>
                </a:solidFill>
                <a:latin typeface="Times New Roman" pitchFamily="18" charset="0"/>
                <a:ea typeface="Times New Roman" pitchFamily="18" charset="0"/>
              </a:rPr>
              <a:t>n</a:t>
            </a:r>
            <a:r>
              <a:rPr altLang="en-US" dirty="0" sz="2000" lang="en-US" smtClean="0">
                <a:solidFill>
                  <a:srgbClr val="002060"/>
                </a:solidFill>
                <a:latin typeface="Times New Roman" pitchFamily="18" charset="0"/>
                <a:ea typeface="Times New Roman" pitchFamily="18" charset="0"/>
              </a:rPr>
              <a:t>t</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f</a:t>
            </a:r>
            <a:r>
              <a:rPr altLang="en-US" dirty="0" sz="2000" lang="en-US" smtClean="0">
                <a:solidFill>
                  <a:srgbClr val="002060"/>
                </a:solidFill>
                <a:latin typeface="Times New Roman" pitchFamily="18" charset="0"/>
                <a:ea typeface="Times New Roman" pitchFamily="18" charset="0"/>
              </a:rPr>
              <a:t>o</a:t>
            </a:r>
            <a:r>
              <a:rPr altLang="en-US" dirty="0" sz="2000" lang="en-US" smtClean="0">
                <a:solidFill>
                  <a:srgbClr val="002060"/>
                </a:solidFill>
                <a:latin typeface="Times New Roman" pitchFamily="18" charset="0"/>
                <a:ea typeface="Times New Roman" pitchFamily="18" charset="0"/>
              </a:rPr>
              <a:t>r</a:t>
            </a:r>
            <a:r>
              <a:rPr altLang="en-US" dirty="0" sz="2000" lang="en-US" smtClean="0">
                <a:solidFill>
                  <a:srgbClr val="002060"/>
                </a:solidFill>
                <a:latin typeface="Times New Roman" pitchFamily="18" charset="0"/>
                <a:ea typeface="Times New Roman" pitchFamily="18" charset="0"/>
              </a:rPr>
              <a:t>m</a:t>
            </a:r>
            <a:r>
              <a:rPr altLang="en-US" dirty="0" sz="2000" lang="en-US" smtClean="0">
                <a:solidFill>
                  <a:srgbClr val="002060"/>
                </a:solidFill>
                <a:latin typeface="Times New Roman" pitchFamily="18" charset="0"/>
                <a:ea typeface="Times New Roman" pitchFamily="18" charset="0"/>
              </a:rPr>
              <a:t> </a:t>
            </a:r>
            <a:r>
              <a:rPr altLang="en-US" dirty="0" sz="2000" lang="en-US" smtClean="0">
                <a:solidFill>
                  <a:srgbClr val="002060"/>
                </a:solidFill>
                <a:latin typeface="Times New Roman" pitchFamily="18" charset="0"/>
                <a:ea typeface="Times New Roman" pitchFamily="18" charset="0"/>
              </a:rPr>
              <a:t>a</a:t>
            </a:r>
            <a:r>
              <a:rPr altLang="en-US" dirty="0" sz="2000" lang="en-US" smtClean="0">
                <a:solidFill>
                  <a:srgbClr val="002060"/>
                </a:solidFill>
                <a:latin typeface="Times New Roman" pitchFamily="18" charset="0"/>
                <a:ea typeface="Times New Roman" pitchFamily="18" charset="0"/>
              </a:rPr>
              <a:t>s</a:t>
            </a:r>
            <a:r>
              <a:rPr altLang="en-US" dirty="0" sz="2000" lang="en-US" smtClean="0">
                <a:solidFill>
                  <a:srgbClr val="002060"/>
                </a:solidFill>
                <a:latin typeface="Times New Roman" pitchFamily="18" charset="0"/>
                <a:ea typeface="Times New Roman" pitchFamily="18" charset="0"/>
              </a:rPr>
              <a:t> </a:t>
            </a:r>
            <a:endParaRPr sz="2000"/>
          </a:p>
          <a:p>
            <a:pPr algn="just" lvl="0">
              <a:tabLst>
                <a:tab algn="l" pos="1535112"/>
              </a:tabLst>
            </a:pPr>
            <a:endParaRPr sz="2000"/>
          </a:p>
        </p:txBody>
      </p:sp>
      <p:sp>
        <p:nvSpPr>
          <p:cNvPr id="1048585" name="Rectangle 2"/>
          <p:cNvSpPr/>
          <p:nvPr/>
        </p:nvSpPr>
        <p:spPr>
          <a:xfrm>
            <a:off x="412595" y="4533638"/>
            <a:ext cx="8546348" cy="2323464"/>
          </a:xfrm>
          <a:prstGeom prst="rect"/>
        </p:spPr>
        <p:txBody>
          <a:bodyPr wrap="square">
            <a:spAutoFit/>
          </a:bodyPr>
          <a:p>
            <a:r>
              <a:rPr altLang="en-US" dirty="0" lang="en-US" smtClean="0">
                <a:solidFill>
                  <a:srgbClr val="002060"/>
                </a:solidFill>
                <a:latin typeface="Times New Roman" pitchFamily="18" charset="0"/>
                <a:ea typeface="Times New Roman" pitchFamily="18" charset="0"/>
              </a:rPr>
              <a:t>In quantum mechanics the </a:t>
            </a:r>
            <a:r>
              <a:rPr altLang="en-US" dirty="0" lang="en-US" err="1" smtClean="0">
                <a:solidFill>
                  <a:srgbClr val="002060"/>
                </a:solidFill>
                <a:latin typeface="Times New Roman" pitchFamily="18" charset="0"/>
                <a:ea typeface="Times New Roman" pitchFamily="18" charset="0"/>
              </a:rPr>
              <a:t>Schrodingers</a:t>
            </a:r>
            <a:r>
              <a:rPr altLang="en-US" dirty="0" lang="en-US" smtClean="0">
                <a:solidFill>
                  <a:srgbClr val="002060"/>
                </a:solidFill>
                <a:latin typeface="Times New Roman" pitchFamily="18" charset="0"/>
                <a:ea typeface="Times New Roman" pitchFamily="18" charset="0"/>
              </a:rPr>
              <a:t> equation is a partial differential equation that describes how the quantum state of a physical system changes with time. </a:t>
            </a:r>
          </a:p>
          <a:p>
            <a:endParaRPr altLang="en-US" dirty="0" lang="en-US">
              <a:solidFill>
                <a:srgbClr val="002060"/>
              </a:solidFill>
              <a:latin typeface="Times New Roman" pitchFamily="18" charset="0"/>
              <a:ea typeface="Times New Roman" pitchFamily="18" charset="0"/>
            </a:endParaRPr>
          </a:p>
          <a:p>
            <a:r>
              <a:rPr altLang="en-US" dirty="0" lang="en-US" smtClean="0">
                <a:solidFill>
                  <a:srgbClr val="002060"/>
                </a:solidFill>
                <a:latin typeface="Times New Roman" pitchFamily="18" charset="0"/>
                <a:ea typeface="Times New Roman" pitchFamily="18" charset="0"/>
              </a:rPr>
              <a:t> The </a:t>
            </a:r>
            <a:r>
              <a:rPr altLang="en-US" dirty="0" lang="en-US" err="1" smtClean="0">
                <a:solidFill>
                  <a:srgbClr val="002060"/>
                </a:solidFill>
                <a:latin typeface="Times New Roman" pitchFamily="18" charset="0"/>
                <a:ea typeface="Times New Roman" pitchFamily="18" charset="0"/>
              </a:rPr>
              <a:t>Schrodingers</a:t>
            </a:r>
            <a:r>
              <a:rPr altLang="en-US" dirty="0" lang="en-US" smtClean="0">
                <a:solidFill>
                  <a:srgbClr val="002060"/>
                </a:solidFill>
                <a:latin typeface="Times New Roman" pitchFamily="18" charset="0"/>
                <a:ea typeface="Times New Roman" pitchFamily="18" charset="0"/>
              </a:rPr>
              <a:t> equation is the fundamental equation of physics for describing quantum mechanical behavior.</a:t>
            </a:r>
            <a:endParaRPr dirty="0" lang="en-US"/>
          </a:p>
          <a:p>
            <a:r>
              <a:rPr altLang="en-US" dirty="0" lang="en-US" smtClean="0">
                <a:solidFill>
                  <a:srgbClr val="002060"/>
                </a:solidFill>
                <a:latin typeface="Times New Roman" pitchFamily="18" charset="0"/>
                <a:ea typeface="Times New Roman" pitchFamily="18" charset="0"/>
              </a:rPr>
              <a:t> </a:t>
            </a:r>
            <a:endParaRPr dirty="0" lang="en-US"/>
          </a:p>
        </p:txBody>
      </p:sp>
      <p:sp>
        <p:nvSpPr>
          <p:cNvPr id="1048586" name="Slide Number Placeholder 4"/>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3</a:t>
            </a:fld>
            <a:endParaRPr altLang="en-US" sz="1200" lang="en-US">
              <a:solidFill>
                <a:srgbClr val="898989"/>
              </a:solidFill>
            </a:endParaRPr>
          </a:p>
        </p:txBody>
      </p:sp>
      <p:pic>
        <p:nvPicPr>
          <p:cNvPr id="2097179" name="Picture 2097159"/>
          <p:cNvPicPr>
            <a:picLocks/>
          </p:cNvPicPr>
          <p:nvPr/>
        </p:nvPicPr>
        <p:blipFill>
          <a:blip xmlns:r="http://schemas.openxmlformats.org/officeDocument/2006/relationships" r:embed="rId1"/>
          <a:srcRect/>
          <a:stretch>
            <a:fillRect/>
          </a:stretch>
        </p:blipFill>
        <p:spPr>
          <a:xfrm>
            <a:off x="1337028" y="3132186"/>
            <a:ext cx="6513512" cy="598103"/>
          </a:xfrm>
          <a:prstGeom prst="rect"/>
          <a:noFill/>
          <a:ln>
            <a:noFill/>
          </a:ln>
        </p:spPr>
      </p:pic>
    </p:spTree>
  </p:cSld>
  <p:clrMapOvr>
    <a:masterClrMapping/>
  </p:clrMapOvr>
  <p:transition xmlns:p14="http://schemas.microsoft.com/office/powerpoint/2010/main" spd="slow">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87" name="TextBox 1048613"/>
          <p:cNvSpPr txBox="1"/>
          <p:nvPr/>
        </p:nvSpPr>
        <p:spPr>
          <a:xfrm>
            <a:off x="382586" y="339725"/>
            <a:ext cx="8604659" cy="569912"/>
          </a:xfrm>
          <a:prstGeom prst="rect"/>
          <a:noFill/>
          <a:ln>
            <a:noFill/>
          </a:ln>
        </p:spPr>
        <p:txBody>
          <a:bodyP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ctr" eaLnBrk="1" hangingPunct="1" latinLnBrk="1" lvl="0">
              <a:lnSpc>
                <a:spcPct val="80000"/>
              </a:lnSpc>
            </a:pPr>
            <a:r>
              <a:rPr altLang="en-US" dirty="0" sz="3600" lang="en-US">
                <a:latin typeface="Calibri" pitchFamily="34" charset="0"/>
              </a:rPr>
              <a:t>Normalization and Probability</a:t>
            </a:r>
          </a:p>
        </p:txBody>
      </p:sp>
      <p:sp>
        <p:nvSpPr>
          <p:cNvPr id="1048588" name="Rectangle 1048614"/>
          <p:cNvSpPr/>
          <p:nvPr/>
        </p:nvSpPr>
        <p:spPr>
          <a:xfrm>
            <a:off x="101600" y="920750"/>
            <a:ext cx="8826500" cy="3891279"/>
          </a:xfrm>
          <a:prstGeom prst="rect"/>
          <a:noFill/>
          <a:ln>
            <a:noFill/>
          </a:ln>
        </p:spPr>
        <p:txBody>
          <a:bodyP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lvl="0"/>
            <a:r>
              <a:rPr altLang="en-US" lang="en-US"/>
              <a:t>The probability </a:t>
            </a:r>
            <a:r>
              <a:rPr altLang="en-US" i="1" lang="en-US">
                <a:latin typeface="Times New Roman" pitchFamily="18" charset="0"/>
              </a:rPr>
              <a:t>P</a:t>
            </a:r>
            <a:r>
              <a:rPr altLang="en-US" lang="en-US">
                <a:latin typeface="Times New Roman" pitchFamily="18" charset="0"/>
              </a:rPr>
              <a:t>(</a:t>
            </a:r>
            <a:r>
              <a:rPr altLang="en-US" i="1" lang="en-US">
                <a:latin typeface="Times New Roman" pitchFamily="18" charset="0"/>
              </a:rPr>
              <a:t>x</a:t>
            </a:r>
            <a:r>
              <a:rPr altLang="en-US" lang="en-US">
                <a:latin typeface="Times New Roman" pitchFamily="18" charset="0"/>
              </a:rPr>
              <a:t>) </a:t>
            </a:r>
            <a:r>
              <a:rPr altLang="en-US" i="1" lang="en-US">
                <a:latin typeface="Times New Roman" pitchFamily="18" charset="0"/>
              </a:rPr>
              <a:t>dx</a:t>
            </a:r>
            <a:r>
              <a:rPr altLang="en-US" lang="en-US"/>
              <a:t> of a particle being between </a:t>
            </a:r>
            <a:r>
              <a:rPr altLang="en-US" i="1" lang="en-US">
                <a:latin typeface="Times New Roman" pitchFamily="18" charset="0"/>
              </a:rPr>
              <a:t>x</a:t>
            </a:r>
            <a:r>
              <a:rPr altLang="en-US" lang="en-US"/>
              <a:t> and </a:t>
            </a:r>
            <a:r>
              <a:rPr altLang="en-US" i="1" lang="en-US">
                <a:latin typeface="Times New Roman" pitchFamily="18" charset="0"/>
              </a:rPr>
              <a:t>x </a:t>
            </a:r>
            <a:r>
              <a:rPr altLang="en-US" lang="en-US">
                <a:latin typeface="Times New Roman" pitchFamily="18" charset="0"/>
              </a:rPr>
              <a:t>+ </a:t>
            </a:r>
            <a:r>
              <a:rPr altLang="en-US" i="1" lang="en-US">
                <a:latin typeface="Times New Roman" pitchFamily="18" charset="0"/>
              </a:rPr>
              <a:t>dx</a:t>
            </a:r>
            <a:r>
              <a:rPr altLang="en-US" lang="en-US"/>
              <a:t> is given in the equation</a:t>
            </a:r>
          </a:p>
          <a:p>
            <a:pPr lvl="0">
              <a:buFont typeface="Wingdings" pitchFamily="2" charset="2"/>
              <a:buChar char="n"/>
            </a:pPr>
            <a:endParaRPr altLang="en-US" lang="en-US"/>
          </a:p>
          <a:p>
            <a:pPr lvl="0">
              <a:buFont typeface="Wingdings" pitchFamily="2" charset="2"/>
              <a:buChar char="n"/>
            </a:pPr>
            <a:endParaRPr altLang="en-US" lang="en-US"/>
          </a:p>
          <a:p>
            <a:pPr lvl="0"/>
            <a:endParaRPr altLang="en-US" lang="en-US"/>
          </a:p>
          <a:p>
            <a:pPr lvl="0"/>
            <a:r>
              <a:rPr altLang="en-US" lang="en-US"/>
              <a:t>The probability of the particle being between </a:t>
            </a:r>
            <a:r>
              <a:rPr altLang="en-US" i="1" lang="en-US">
                <a:latin typeface="Times New Roman" pitchFamily="18" charset="0"/>
              </a:rPr>
              <a:t>x</a:t>
            </a:r>
            <a:r>
              <a:rPr altLang="en-US" baseline="-25000" lang="en-US">
                <a:latin typeface="Times New Roman" pitchFamily="18" charset="0"/>
              </a:rPr>
              <a:t>1</a:t>
            </a:r>
            <a:r>
              <a:rPr altLang="en-US" lang="en-US"/>
              <a:t> and </a:t>
            </a:r>
            <a:r>
              <a:rPr altLang="en-US" i="1" lang="en-US">
                <a:latin typeface="Times New Roman" pitchFamily="18" charset="0"/>
              </a:rPr>
              <a:t>x</a:t>
            </a:r>
            <a:r>
              <a:rPr altLang="en-US" baseline="-25000" lang="en-US">
                <a:latin typeface="Times New Roman" pitchFamily="18" charset="0"/>
              </a:rPr>
              <a:t>2</a:t>
            </a:r>
            <a:r>
              <a:rPr altLang="en-US" lang="en-US"/>
              <a:t> is given by</a:t>
            </a:r>
          </a:p>
          <a:p>
            <a:pPr lvl="0">
              <a:buFont typeface="Wingdings" pitchFamily="2" charset="2"/>
              <a:buChar char="n"/>
            </a:pPr>
            <a:endParaRPr altLang="en-US" lang="en-US"/>
          </a:p>
          <a:p>
            <a:pPr lvl="0">
              <a:buFont typeface="Wingdings" pitchFamily="2" charset="2"/>
              <a:buChar char="n"/>
            </a:pPr>
            <a:endParaRPr altLang="en-US" lang="en-US"/>
          </a:p>
          <a:p>
            <a:pPr lvl="0">
              <a:buFont typeface="Wingdings" pitchFamily="2" charset="2"/>
              <a:buChar char="n"/>
            </a:pPr>
            <a:endParaRPr altLang="en-US" lang="en-US"/>
          </a:p>
          <a:p>
            <a:pPr lvl="0"/>
            <a:endParaRPr altLang="en-US" lang="en-US"/>
          </a:p>
          <a:p>
            <a:pPr lvl="0"/>
            <a:r>
              <a:rPr altLang="en-US" lang="en-US"/>
              <a:t>The wave function must also be normalized so that the probability of the particle being somewhere on the </a:t>
            </a:r>
            <a:r>
              <a:rPr altLang="en-US" i="1" lang="en-US">
                <a:latin typeface="Times New Roman" pitchFamily="18" charset="0"/>
              </a:rPr>
              <a:t>x</a:t>
            </a:r>
            <a:r>
              <a:rPr altLang="en-US" lang="en-US"/>
              <a:t> axis is 1.</a:t>
            </a:r>
          </a:p>
        </p:txBody>
      </p:sp>
      <p:pic>
        <p:nvPicPr>
          <p:cNvPr id="2097152" name="Picture 2097161"/>
          <p:cNvPicPr>
            <a:picLocks/>
          </p:cNvPicPr>
          <p:nvPr/>
        </p:nvPicPr>
        <p:blipFill>
          <a:blip xmlns:r="http://schemas.openxmlformats.org/officeDocument/2006/relationships" r:embed="rId1"/>
          <a:srcRect/>
          <a:stretch>
            <a:fillRect/>
          </a:stretch>
        </p:blipFill>
        <p:spPr>
          <a:xfrm>
            <a:off x="2439987" y="1630362"/>
            <a:ext cx="4148137" cy="561975"/>
          </a:xfrm>
          <a:prstGeom prst="rect"/>
          <a:noFill/>
          <a:ln>
            <a:noFill/>
          </a:ln>
        </p:spPr>
      </p:pic>
      <p:pic>
        <p:nvPicPr>
          <p:cNvPr id="2097153" name="Picture 2097162"/>
          <p:cNvPicPr>
            <a:picLocks/>
          </p:cNvPicPr>
          <p:nvPr/>
        </p:nvPicPr>
        <p:blipFill>
          <a:blip xmlns:r="http://schemas.openxmlformats.org/officeDocument/2006/relationships" r:embed="rId2"/>
          <a:srcRect/>
          <a:stretch>
            <a:fillRect/>
          </a:stretch>
        </p:blipFill>
        <p:spPr>
          <a:xfrm>
            <a:off x="3052762" y="2952750"/>
            <a:ext cx="2592387" cy="863600"/>
          </a:xfrm>
          <a:prstGeom prst="rect"/>
          <a:noFill/>
          <a:ln>
            <a:noFill/>
          </a:ln>
        </p:spPr>
      </p:pic>
      <p:pic>
        <p:nvPicPr>
          <p:cNvPr id="2097154" name="Picture 2097163"/>
          <p:cNvPicPr>
            <a:picLocks/>
          </p:cNvPicPr>
          <p:nvPr/>
        </p:nvPicPr>
        <p:blipFill>
          <a:blip xmlns:r="http://schemas.openxmlformats.org/officeDocument/2006/relationships" r:embed="rId3"/>
          <a:srcRect/>
          <a:stretch>
            <a:fillRect/>
          </a:stretch>
        </p:blipFill>
        <p:spPr>
          <a:xfrm>
            <a:off x="2363787" y="4824412"/>
            <a:ext cx="3752850" cy="819150"/>
          </a:xfrm>
          <a:prstGeom prst="rect"/>
          <a:noFill/>
          <a:ln>
            <a:noFill/>
          </a:ln>
        </p:spPr>
      </p:pic>
      <p:sp>
        <p:nvSpPr>
          <p:cNvPr id="1048589" name="Slide Number Placeholder 1"/>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4</a:t>
            </a:fld>
            <a:endParaRPr altLang="en-US" sz="1200" 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6" name="TextBox 1048590"/>
          <p:cNvSpPr txBox="1"/>
          <p:nvPr/>
        </p:nvSpPr>
        <p:spPr>
          <a:xfrm>
            <a:off x="222069" y="392112"/>
            <a:ext cx="8673737" cy="712787"/>
          </a:xfrm>
          <a:prstGeom prst="rect"/>
          <a:noFill/>
          <a:ln>
            <a:noFill/>
          </a:ln>
        </p:spPr>
        <p:txBody>
          <a:bodyP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ctr" eaLnBrk="1" hangingPunct="1" latinLnBrk="1" lvl="0">
              <a:lnSpc>
                <a:spcPct val="90000"/>
              </a:lnSpc>
            </a:pPr>
            <a:r>
              <a:rPr altLang="en-US" dirty="0" sz="4300" lang="en-US">
                <a:solidFill>
                  <a:srgbClr val="FF9966"/>
                </a:solidFill>
                <a:latin typeface="Calibri" pitchFamily="34" charset="0"/>
              </a:rPr>
              <a:t>Properties of Valid Wave Functions</a:t>
            </a:r>
          </a:p>
        </p:txBody>
      </p:sp>
      <p:sp>
        <p:nvSpPr>
          <p:cNvPr id="1048597" name="TextBox 1048591"/>
          <p:cNvSpPr txBox="1"/>
          <p:nvPr/>
        </p:nvSpPr>
        <p:spPr>
          <a:xfrm>
            <a:off x="493712" y="1231900"/>
            <a:ext cx="8015287" cy="4968875"/>
          </a:xfrm>
          <a:prstGeom prst="rect"/>
          <a:noFill/>
          <a:ln>
            <a:noFill/>
          </a:ln>
        </p:spPr>
        <p:txBody>
          <a:bodyP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eaLnBrk="1" hangingPunct="1" indent="-495300" latinLnBrk="1" lvl="0" marL="495300">
              <a:lnSpc>
                <a:spcPct val="80000"/>
              </a:lnSpc>
              <a:spcBef>
                <a:spcPct val="20000"/>
              </a:spcBef>
              <a:buNone/>
            </a:pPr>
            <a:r>
              <a:rPr altLang="en-US" b="1" dirty="0" sz="1900" lang="en-US">
                <a:latin typeface="Calibri" pitchFamily="34" charset="0"/>
              </a:rPr>
              <a:t>Conditions on the wave function:</a:t>
            </a:r>
          </a:p>
          <a:p>
            <a:pPr eaLnBrk="1" hangingPunct="1" indent="-495300" latinLnBrk="1" lvl="0" marL="495300">
              <a:lnSpc>
                <a:spcPct val="80000"/>
              </a:lnSpc>
              <a:spcBef>
                <a:spcPct val="60000"/>
              </a:spcBef>
              <a:buClr>
                <a:schemeClr val="dk1"/>
              </a:buClr>
              <a:buSzPct val="90000"/>
              <a:buFont typeface="Wingdings" pitchFamily="2" charset="2"/>
              <a:buNone/>
            </a:pPr>
            <a:r>
              <a:rPr altLang="en-US" dirty="0" sz="2500" lang="en-US">
                <a:latin typeface="Calibri" pitchFamily="34" charset="0"/>
              </a:rPr>
              <a:t>1. In order to avoid infinite probabilities, the wave function must be finite everywhere.</a:t>
            </a:r>
          </a:p>
          <a:p>
            <a:pPr eaLnBrk="1" hangingPunct="1" indent="-495300" latinLnBrk="1" lvl="0" marL="495300">
              <a:lnSpc>
                <a:spcPct val="80000"/>
              </a:lnSpc>
              <a:spcBef>
                <a:spcPct val="60000"/>
              </a:spcBef>
              <a:buClr>
                <a:schemeClr val="dk1"/>
              </a:buClr>
              <a:buSzPct val="90000"/>
              <a:buFont typeface="Wingdings" pitchFamily="2" charset="2"/>
              <a:buNone/>
            </a:pPr>
            <a:r>
              <a:rPr altLang="en-US" dirty="0" sz="2500" lang="en-US">
                <a:latin typeface="Calibri" pitchFamily="34" charset="0"/>
              </a:rPr>
              <a:t>2. The wave function must be single valued.</a:t>
            </a:r>
          </a:p>
          <a:p>
            <a:pPr eaLnBrk="1" hangingPunct="1" indent="-495300" latinLnBrk="1" lvl="0" marL="495300">
              <a:lnSpc>
                <a:spcPct val="80000"/>
              </a:lnSpc>
              <a:spcBef>
                <a:spcPct val="60000"/>
              </a:spcBef>
              <a:buClr>
                <a:schemeClr val="dk1"/>
              </a:buClr>
              <a:buSzPct val="90000"/>
              <a:buFont typeface="Wingdings" pitchFamily="2" charset="2"/>
              <a:buNone/>
            </a:pPr>
            <a:r>
              <a:rPr altLang="en-US" dirty="0" sz="2500" lang="en-US">
                <a:latin typeface="Calibri" pitchFamily="34" charset="0"/>
              </a:rPr>
              <a:t>3. The wave function must be twice differentiable.  </a:t>
            </a:r>
            <a:endParaRPr altLang="en-US" dirty="0" sz="2500" lang="en-US" smtClean="0">
              <a:latin typeface="Calibri" pitchFamily="34" charset="0"/>
            </a:endParaRPr>
          </a:p>
          <a:p>
            <a:pPr eaLnBrk="1" hangingPunct="1" indent="-495300" latinLnBrk="1" lvl="0" marL="495300">
              <a:lnSpc>
                <a:spcPct val="80000"/>
              </a:lnSpc>
              <a:spcBef>
                <a:spcPct val="60000"/>
              </a:spcBef>
              <a:buClr>
                <a:schemeClr val="dk1"/>
              </a:buClr>
              <a:buSzPct val="90000"/>
              <a:buFont typeface="Wingdings" pitchFamily="2" charset="2"/>
              <a:buNone/>
            </a:pPr>
            <a:r>
              <a:rPr altLang="en-US" dirty="0" sz="2500" lang="en-US" smtClean="0">
                <a:latin typeface="Calibri" pitchFamily="34" charset="0"/>
              </a:rPr>
              <a:t> </a:t>
            </a:r>
            <a:r>
              <a:rPr altLang="en-US" dirty="0" sz="2500" lang="en-US" smtClean="0">
                <a:latin typeface="Calibri" pitchFamily="34" charset="0"/>
              </a:rPr>
              <a:t>    </a:t>
            </a:r>
            <a:r>
              <a:rPr altLang="en-US" dirty="0" sz="2500" lang="en-US" smtClean="0">
                <a:latin typeface="Calibri" pitchFamily="34" charset="0"/>
              </a:rPr>
              <a:t>This </a:t>
            </a:r>
            <a:r>
              <a:rPr altLang="en-US" dirty="0" sz="2500" lang="en-US">
                <a:latin typeface="Calibri" pitchFamily="34" charset="0"/>
              </a:rPr>
              <a:t>means that it and its derivative must be continuous. </a:t>
            </a:r>
            <a:endParaRPr altLang="en-US" dirty="0" sz="2500" lang="en-US" smtClean="0">
              <a:latin typeface="Calibri" pitchFamily="34" charset="0"/>
            </a:endParaRPr>
          </a:p>
          <a:p>
            <a:pPr eaLnBrk="1" hangingPunct="1" indent="-495300" latinLnBrk="1" lvl="0" marL="495300">
              <a:lnSpc>
                <a:spcPct val="80000"/>
              </a:lnSpc>
              <a:spcBef>
                <a:spcPct val="60000"/>
              </a:spcBef>
              <a:buClr>
                <a:schemeClr val="dk1"/>
              </a:buClr>
              <a:buSzPct val="90000"/>
              <a:buFont typeface="Wingdings" pitchFamily="2" charset="2"/>
              <a:buNone/>
            </a:pPr>
            <a:r>
              <a:rPr altLang="en-US" dirty="0" sz="2500" lang="en-US" smtClean="0">
                <a:latin typeface="Calibri" pitchFamily="34" charset="0"/>
              </a:rPr>
              <a:t>4</a:t>
            </a:r>
            <a:r>
              <a:rPr altLang="en-US" dirty="0" sz="2500" lang="en-US">
                <a:latin typeface="Calibri" pitchFamily="34" charset="0"/>
              </a:rPr>
              <a:t>. In order to normalize a wave function, it must </a:t>
            </a:r>
            <a:r>
              <a:rPr altLang="en-US" dirty="0" sz="2500" lang="en-US" smtClean="0">
                <a:latin typeface="Calibri" pitchFamily="34" charset="0"/>
              </a:rPr>
              <a:t>approach</a:t>
            </a:r>
          </a:p>
          <a:p>
            <a:pPr eaLnBrk="1" hangingPunct="1" indent="-495300" latinLnBrk="1" lvl="0" marL="495300">
              <a:lnSpc>
                <a:spcPct val="80000"/>
              </a:lnSpc>
              <a:spcBef>
                <a:spcPct val="60000"/>
              </a:spcBef>
              <a:buClr>
                <a:schemeClr val="dk1"/>
              </a:buClr>
              <a:buSzPct val="90000"/>
              <a:buFont typeface="Wingdings" pitchFamily="2" charset="2"/>
              <a:buNone/>
            </a:pPr>
            <a:r>
              <a:rPr altLang="en-US" dirty="0" sz="2500" lang="en-US" smtClean="0">
                <a:latin typeface="Calibri" pitchFamily="34" charset="0"/>
              </a:rPr>
              <a:t> </a:t>
            </a:r>
            <a:r>
              <a:rPr altLang="en-US" dirty="0" sz="2500" lang="en-US" smtClean="0">
                <a:latin typeface="Calibri" pitchFamily="34" charset="0"/>
              </a:rPr>
              <a:t>    </a:t>
            </a:r>
            <a:r>
              <a:rPr altLang="en-US" dirty="0" sz="2500" lang="en-US" smtClean="0">
                <a:latin typeface="Calibri" pitchFamily="34" charset="0"/>
              </a:rPr>
              <a:t> </a:t>
            </a:r>
            <a:r>
              <a:rPr altLang="en-US" dirty="0" sz="2500" lang="en-US">
                <a:latin typeface="Calibri" pitchFamily="34" charset="0"/>
              </a:rPr>
              <a:t>zero as </a:t>
            </a:r>
            <a:r>
              <a:rPr altLang="en-US" dirty="0" sz="2500" i="1" lang="en-US">
                <a:latin typeface="Times New Roman" pitchFamily="18" charset="0"/>
              </a:rPr>
              <a:t>x</a:t>
            </a:r>
            <a:r>
              <a:rPr altLang="en-US" dirty="0" sz="2500" lang="en-US">
                <a:latin typeface="Calibri" pitchFamily="34" charset="0"/>
              </a:rPr>
              <a:t> approaches infinity.</a:t>
            </a:r>
          </a:p>
          <a:p>
            <a:pPr eaLnBrk="1" hangingPunct="1" indent="-495300" latinLnBrk="1" lvl="0" marL="495300">
              <a:lnSpc>
                <a:spcPct val="80000"/>
              </a:lnSpc>
              <a:spcBef>
                <a:spcPct val="20000"/>
              </a:spcBef>
              <a:buFont typeface="Wingdings" pitchFamily="2" charset="2"/>
              <a:buNone/>
            </a:pPr>
            <a:endParaRPr altLang="en-US" dirty="0" sz="2500" lang="en-US">
              <a:latin typeface="Calibri" pitchFamily="34" charset="0"/>
            </a:endParaRPr>
          </a:p>
          <a:p>
            <a:pPr eaLnBrk="1" hangingPunct="1" indent="-495300" latinLnBrk="1" lvl="0" marL="495300">
              <a:lnSpc>
                <a:spcPct val="80000"/>
              </a:lnSpc>
              <a:spcBef>
                <a:spcPct val="20000"/>
              </a:spcBef>
              <a:buFont typeface="Wingdings" pitchFamily="2" charset="2"/>
              <a:buNone/>
            </a:pPr>
            <a:endParaRPr altLang="en-US" dirty="0" sz="1600" lang="en-US">
              <a:latin typeface="Calibri" pitchFamily="34" charset="0"/>
            </a:endParaRPr>
          </a:p>
          <a:p>
            <a:pPr eaLnBrk="1" hangingPunct="1" indent="-495300" latinLnBrk="1" lvl="0" marL="495300">
              <a:lnSpc>
                <a:spcPct val="80000"/>
              </a:lnSpc>
              <a:spcBef>
                <a:spcPct val="20000"/>
              </a:spcBef>
              <a:buFont typeface="Wingdings" pitchFamily="2" charset="2"/>
              <a:buNone/>
            </a:pPr>
            <a:r>
              <a:rPr altLang="en-US" dirty="0" sz="1600" lang="en-US">
                <a:latin typeface="Calibri" pitchFamily="34" charset="0"/>
              </a:rPr>
              <a:t>Solutions that do not satisfy these properties do not generally correspond to physically </a:t>
            </a:r>
            <a:endParaRPr altLang="en-US" dirty="0" sz="1600" lang="en-US" smtClean="0">
              <a:latin typeface="Calibri" pitchFamily="34" charset="0"/>
            </a:endParaRPr>
          </a:p>
          <a:p>
            <a:pPr eaLnBrk="1" hangingPunct="1" indent="-495300" latinLnBrk="1" lvl="0" marL="495300">
              <a:lnSpc>
                <a:spcPct val="80000"/>
              </a:lnSpc>
              <a:spcBef>
                <a:spcPct val="20000"/>
              </a:spcBef>
              <a:buFont typeface="Wingdings" pitchFamily="2" charset="2"/>
              <a:buNone/>
            </a:pPr>
            <a:r>
              <a:rPr altLang="en-US" dirty="0" sz="1600" lang="en-US" smtClean="0">
                <a:latin typeface="Calibri" pitchFamily="34" charset="0"/>
              </a:rPr>
              <a:t>realizable </a:t>
            </a:r>
            <a:r>
              <a:rPr altLang="en-US" dirty="0" sz="1600" lang="en-US">
                <a:latin typeface="Calibri" pitchFamily="34" charset="0"/>
              </a:rPr>
              <a:t>circumstances.</a:t>
            </a:r>
          </a:p>
        </p:txBody>
      </p:sp>
      <p:sp>
        <p:nvSpPr>
          <p:cNvPr id="1048598" name="Slide Number Placeholder 1"/>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5</a:t>
            </a:fld>
            <a:endParaRPr altLang="en-US" sz="1200" 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5" name="TextBox 1048592"/>
          <p:cNvSpPr txBox="1"/>
          <p:nvPr/>
        </p:nvSpPr>
        <p:spPr>
          <a:xfrm>
            <a:off x="139700" y="623887"/>
            <a:ext cx="8864600" cy="849312"/>
          </a:xfrm>
          <a:prstGeom prst="rect"/>
          <a:noFill/>
          <a:ln>
            <a:noFill/>
          </a:ln>
        </p:spPr>
        <p:txBody>
          <a:bodyP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just" indent="-342900" lvl="0" marL="342900">
              <a:spcBef>
                <a:spcPct val="20000"/>
              </a:spcBef>
              <a:buNone/>
            </a:pPr>
            <a:r>
              <a:rPr altLang="en-US" dirty="0" sz="2400" lang="en-US">
                <a:latin typeface="Calibri" pitchFamily="34" charset="0"/>
              </a:rPr>
              <a:t>The time-dependent Schrodinger wave equation for a particle of </a:t>
            </a:r>
            <a:endParaRPr altLang="en-US" dirty="0" sz="2400" lang="en-US" smtClean="0">
              <a:latin typeface="Calibri" pitchFamily="34" charset="0"/>
            </a:endParaRPr>
          </a:p>
          <a:p>
            <a:pPr algn="just" indent="-342900" lvl="0" marL="342900">
              <a:spcBef>
                <a:spcPct val="20000"/>
              </a:spcBef>
              <a:buNone/>
            </a:pPr>
            <a:r>
              <a:rPr altLang="en-US" dirty="0" sz="2400" lang="en-US" smtClean="0">
                <a:latin typeface="Calibri" pitchFamily="34" charset="0"/>
              </a:rPr>
              <a:t>energy </a:t>
            </a:r>
            <a:r>
              <a:rPr altLang="en-US" dirty="0" sz="2400" i="1" lang="en-US">
                <a:latin typeface="Times New Roman" pitchFamily="18" charset="0"/>
              </a:rPr>
              <a:t>E</a:t>
            </a:r>
            <a:r>
              <a:rPr altLang="en-US" dirty="0" sz="2400" lang="en-US">
                <a:latin typeface="Calibri" pitchFamily="34" charset="0"/>
              </a:rPr>
              <a:t> moving in a potential </a:t>
            </a:r>
            <a:r>
              <a:rPr altLang="en-US" dirty="0" sz="2400" i="1" lang="en-US">
                <a:latin typeface="Times New Roman" pitchFamily="18" charset="0"/>
              </a:rPr>
              <a:t>V</a:t>
            </a:r>
            <a:r>
              <a:rPr altLang="en-US" dirty="0" sz="2400" lang="en-US">
                <a:latin typeface="Calibri" pitchFamily="34" charset="0"/>
              </a:rPr>
              <a:t> in one dimension is:</a:t>
            </a:r>
          </a:p>
          <a:p>
            <a:pPr indent="-342900" lvl="0" marL="342900">
              <a:spcBef>
                <a:spcPct val="20000"/>
              </a:spcBef>
              <a:buNone/>
            </a:pPr>
            <a:endParaRPr altLang="en-US" dirty="0" sz="2400" lang="en-US">
              <a:solidFill>
                <a:schemeClr val="lt1"/>
              </a:solidFill>
              <a:latin typeface="Calibri" pitchFamily="34" charset="0"/>
            </a:endParaRPr>
          </a:p>
        </p:txBody>
      </p:sp>
      <p:pic>
        <p:nvPicPr>
          <p:cNvPr id="2097156" name="Picture 2097152"/>
          <p:cNvPicPr>
            <a:picLocks/>
          </p:cNvPicPr>
          <p:nvPr/>
        </p:nvPicPr>
        <p:blipFill>
          <a:blip xmlns:r="http://schemas.openxmlformats.org/officeDocument/2006/relationships" r:embed="rId1"/>
          <a:srcRect/>
          <a:stretch>
            <a:fillRect/>
          </a:stretch>
        </p:blipFill>
        <p:spPr>
          <a:xfrm>
            <a:off x="738324" y="1931217"/>
            <a:ext cx="5268912" cy="877887"/>
          </a:xfrm>
          <a:prstGeom prst="rect"/>
          <a:solidFill>
            <a:schemeClr val="lt1"/>
          </a:solidFill>
          <a:ln w="38100" cap="flat" cmpd="sng">
            <a:solidFill>
              <a:schemeClr val="dk1">
                <a:alpha val="100000"/>
              </a:schemeClr>
            </a:solidFill>
            <a:prstDash val="solid"/>
            <a:round/>
          </a:ln>
        </p:spPr>
      </p:pic>
      <p:sp>
        <p:nvSpPr>
          <p:cNvPr id="1048606" name="TextBox 1048593"/>
          <p:cNvSpPr txBox="1"/>
          <p:nvPr/>
        </p:nvSpPr>
        <p:spPr>
          <a:xfrm>
            <a:off x="6158275" y="2800395"/>
            <a:ext cx="2071687" cy="396875"/>
          </a:xfrm>
          <a:prstGeom prst="rect"/>
          <a:noFill/>
          <a:ln>
            <a:noFill/>
          </a:ln>
        </p:spPr>
        <p:txBody>
          <a:bodyP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lvl="0">
              <a:spcBef>
                <a:spcPct val="50000"/>
              </a:spcBef>
            </a:pPr>
            <a:r>
              <a:rPr altLang="en-US" dirty="0" lang="en-US"/>
              <a:t>where </a:t>
            </a:r>
            <a:r>
              <a:rPr altLang="en-US" dirty="0" i="1" lang="en-US">
                <a:latin typeface="Times New Roman" pitchFamily="18" charset="0"/>
              </a:rPr>
              <a:t>V = V</a:t>
            </a:r>
            <a:r>
              <a:rPr altLang="en-US" dirty="0" lang="en-US">
                <a:latin typeface="Times New Roman" pitchFamily="18" charset="0"/>
              </a:rPr>
              <a:t>(</a:t>
            </a:r>
            <a:r>
              <a:rPr altLang="en-US" dirty="0" i="1" lang="en-US" err="1">
                <a:latin typeface="Times New Roman" pitchFamily="18" charset="0"/>
              </a:rPr>
              <a:t>x,t</a:t>
            </a:r>
            <a:r>
              <a:rPr altLang="en-US" dirty="0" lang="en-US">
                <a:latin typeface="Times New Roman" pitchFamily="18" charset="0"/>
              </a:rPr>
              <a:t>)</a:t>
            </a:r>
          </a:p>
        </p:txBody>
      </p:sp>
      <p:sp>
        <p:nvSpPr>
          <p:cNvPr id="1048607" name="TextBox 1048594"/>
          <p:cNvSpPr txBox="1"/>
          <p:nvPr/>
        </p:nvSpPr>
        <p:spPr>
          <a:xfrm>
            <a:off x="503010" y="3547564"/>
            <a:ext cx="8366669" cy="2378075"/>
          </a:xfrm>
          <a:prstGeom prst="rect"/>
          <a:noFill/>
          <a:ln>
            <a:noFill/>
          </a:ln>
        </p:spPr>
        <p:txBody>
          <a:bodyPr bIns="45720" lIns="91440" rIns="91440" tIns="45720" wrap="square">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eaLnBrk="1" hangingPunct="1" latinLnBrk="1" lvl="0">
              <a:spcBef>
                <a:spcPct val="20000"/>
              </a:spcBef>
              <a:buClr>
                <a:srgbClr val="3333CC"/>
              </a:buClr>
              <a:buSzPct val="65000"/>
              <a:buFont typeface="Wingdings" pitchFamily="2" charset="2"/>
              <a:buNone/>
            </a:pPr>
            <a:r>
              <a:rPr altLang="en-US" dirty="0" lang="en-US"/>
              <a:t>where </a:t>
            </a:r>
            <a:r>
              <a:rPr altLang="en-US" dirty="0" i="1" lang="en-US">
                <a:latin typeface="Times New Roman" pitchFamily="18" charset="0"/>
              </a:rPr>
              <a:t>i</a:t>
            </a:r>
            <a:r>
              <a:rPr altLang="en-US" dirty="0" lang="en-US"/>
              <a:t> is the square root of -1.   </a:t>
            </a:r>
          </a:p>
          <a:p>
            <a:pPr eaLnBrk="1" hangingPunct="1" latinLnBrk="1" lvl="0">
              <a:spcBef>
                <a:spcPct val="20000"/>
              </a:spcBef>
              <a:buClr>
                <a:srgbClr val="3333CC"/>
              </a:buClr>
              <a:buSzPct val="65000"/>
              <a:buFont typeface="Wingdings" pitchFamily="2" charset="2"/>
              <a:buNone/>
            </a:pPr>
            <a:endParaRPr altLang="en-US" dirty="0" lang="en-US"/>
          </a:p>
          <a:p>
            <a:pPr eaLnBrk="1" hangingPunct="1" latinLnBrk="1" lvl="0">
              <a:spcBef>
                <a:spcPct val="20000"/>
              </a:spcBef>
              <a:buClr>
                <a:srgbClr val="3333CC"/>
              </a:buClr>
              <a:buSzPct val="65000"/>
              <a:buFont typeface="Wingdings" pitchFamily="2" charset="2"/>
              <a:buNone/>
            </a:pPr>
            <a:endParaRPr altLang="en-US" dirty="0" lang="en-US"/>
          </a:p>
          <a:p>
            <a:pPr eaLnBrk="1" hangingPunct="1" latinLnBrk="1" lvl="0">
              <a:spcBef>
                <a:spcPct val="20000"/>
              </a:spcBef>
              <a:buClr>
                <a:srgbClr val="3333CC"/>
              </a:buClr>
              <a:buSzPct val="65000"/>
              <a:buFont typeface="Wingdings" pitchFamily="2" charset="2"/>
              <a:buNone/>
            </a:pPr>
            <a:r>
              <a:rPr altLang="en-US" dirty="0" lang="en-US"/>
              <a:t>The Schrodinger Equation is the fundamental equation of Quantum </a:t>
            </a:r>
            <a:endParaRPr altLang="en-US" dirty="0" lang="en-US" smtClean="0"/>
          </a:p>
          <a:p>
            <a:pPr eaLnBrk="1" hangingPunct="1" latinLnBrk="1" lvl="0">
              <a:spcBef>
                <a:spcPct val="20000"/>
              </a:spcBef>
              <a:buClr>
                <a:srgbClr val="3333CC"/>
              </a:buClr>
              <a:buSzPct val="65000"/>
              <a:buFont typeface="Wingdings" pitchFamily="2" charset="2"/>
              <a:buNone/>
            </a:pPr>
            <a:r>
              <a:rPr altLang="en-US" dirty="0" lang="en-US" smtClean="0"/>
              <a:t>Mechanics</a:t>
            </a:r>
            <a:r>
              <a:rPr altLang="en-US" dirty="0" lang="en-US"/>
              <a:t>.</a:t>
            </a:r>
          </a:p>
          <a:p>
            <a:pPr lvl="0">
              <a:spcBef>
                <a:spcPct val="50000"/>
              </a:spcBef>
            </a:pPr>
            <a:endParaRPr altLang="en-US" dirty="0" lang="en-US"/>
          </a:p>
        </p:txBody>
      </p:sp>
      <p:sp>
        <p:nvSpPr>
          <p:cNvPr id="1048608" name="Rectangle 1048595"/>
          <p:cNvSpPr/>
          <p:nvPr/>
        </p:nvSpPr>
        <p:spPr>
          <a:xfrm>
            <a:off x="139700" y="92075"/>
            <a:ext cx="5688330" cy="389256"/>
          </a:xfrm>
          <a:prstGeom prst="rect"/>
          <a:noFill/>
          <a:ln>
            <a:noFill/>
          </a:ln>
        </p:spPr>
        <p:txBody>
          <a:bodyPr bIns="45720" lIns="91440" rIns="91440" tIns="45720" wrap="none">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ctr" indent="-463550" lvl="0" marL="463550"/>
            <a:r>
              <a:rPr altLang="en-US" dirty="0" lang="en-US">
                <a:solidFill>
                  <a:srgbClr val="FF0000"/>
                </a:solidFill>
              </a:rPr>
              <a:t>The </a:t>
            </a:r>
            <a:r>
              <a:rPr altLang="en-US" dirty="0" lang="en-US" smtClean="0">
                <a:solidFill>
                  <a:srgbClr val="FF0000"/>
                </a:solidFill>
              </a:rPr>
              <a:t>Time-Dependent</a:t>
            </a:r>
            <a:r>
              <a:rPr altLang="en-US" dirty="0" lang="en-US" smtClean="0">
                <a:solidFill>
                  <a:srgbClr val="FF0000"/>
                </a:solidFill>
                <a:latin typeface="Calibri" pitchFamily="34" charset="0"/>
              </a:rPr>
              <a:t> </a:t>
            </a:r>
            <a:r>
              <a:rPr altLang="en-US" dirty="0" lang="en-US" smtClean="0">
                <a:solidFill>
                  <a:srgbClr val="FF0000"/>
                </a:solidFill>
              </a:rPr>
              <a:t>Schrodinger </a:t>
            </a:r>
            <a:r>
              <a:rPr altLang="en-US" dirty="0" lang="en-US">
                <a:solidFill>
                  <a:srgbClr val="FF0000"/>
                </a:solidFill>
              </a:rPr>
              <a:t>Wave Equation</a:t>
            </a:r>
          </a:p>
        </p:txBody>
      </p:sp>
      <p:sp>
        <p:nvSpPr>
          <p:cNvPr id="1048609" name="Slide Number Placeholder 1"/>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6</a:t>
            </a:fld>
            <a:endParaRPr altLang="en-US" sz="1200" 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15" name="Rectangle 1048596"/>
          <p:cNvSpPr/>
          <p:nvPr/>
        </p:nvSpPr>
        <p:spPr>
          <a:xfrm>
            <a:off x="1222375" y="2424112"/>
            <a:ext cx="6464300" cy="446087"/>
          </a:xfrm>
          <a:prstGeom prst="rect"/>
          <a:solidFill>
            <a:schemeClr val="lt1"/>
          </a:solidFill>
          <a:ln w="44450" cap="flat" cmpd="sng">
            <a:solidFill>
              <a:srgbClr val="0000FF">
                <a:alpha val="100000"/>
              </a:srgbClr>
            </a:solidFill>
            <a:prstDash val="solid"/>
            <a:round/>
          </a:ln>
        </p:spPr>
        <p:txBody>
          <a:bodyP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lvl="0"/>
            <a:endParaRPr altLang="en-US" lang="en-US">
              <a:latin typeface="Calibri" pitchFamily="34" charset="0"/>
            </a:endParaRPr>
          </a:p>
        </p:txBody>
      </p:sp>
      <p:sp>
        <p:nvSpPr>
          <p:cNvPr id="1048616" name="Rectangle 1048597"/>
          <p:cNvSpPr/>
          <p:nvPr/>
        </p:nvSpPr>
        <p:spPr>
          <a:xfrm>
            <a:off x="4986337" y="1198562"/>
            <a:ext cx="3105150" cy="742950"/>
          </a:xfrm>
          <a:prstGeom prst="rect"/>
          <a:solidFill>
            <a:schemeClr val="lt1"/>
          </a:solidFill>
          <a:ln w="44450" cap="flat" cmpd="sng">
            <a:solidFill>
              <a:srgbClr val="FFFF00">
                <a:alpha val="100000"/>
              </a:srgbClr>
            </a:solidFill>
            <a:prstDash val="solid"/>
            <a:round/>
          </a:ln>
        </p:spPr>
        <p:txBody>
          <a:bodyP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lvl="0"/>
            <a:endParaRPr altLang="en-US" lang="en-US">
              <a:latin typeface="Calibri" pitchFamily="34" charset="0"/>
            </a:endParaRPr>
          </a:p>
        </p:txBody>
      </p:sp>
      <p:sp>
        <p:nvSpPr>
          <p:cNvPr id="1048617" name="Title 1048598"/>
          <p:cNvSpPr>
            <a:spLocks noGrp="1"/>
          </p:cNvSpPr>
          <p:nvPr>
            <p:ph type="ctrTitle"/>
          </p:nvPr>
        </p:nvSpPr>
        <p:spPr>
          <a:xfrm>
            <a:off x="0" y="131762"/>
            <a:ext cx="9143999" cy="1066800"/>
          </a:xfrm>
          <a:prstGeom prst="rect"/>
          <a:noFill/>
          <a:ln>
            <a:noFill/>
          </a:ln>
        </p:spPr>
        <p:txBody>
          <a:bodyPr anchor="ctr" bIns="45720" lIns="91440" rIns="91440" tIns="45720"/>
          <a:lstStyle>
            <a:lvl1pPr algn="ctr">
              <a:defRPr sz="4400"/>
            </a:lvl1pPr>
          </a:lstStyle>
          <a:p>
            <a:pPr eaLnBrk="1" hangingPunct="1" latinLnBrk="1" lvl="0"/>
            <a:r>
              <a:rPr altLang="en-US" dirty="0" sz="2400" lang="en-US"/>
              <a:t>General Solution of the Schrodinger </a:t>
            </a:r>
            <a:r>
              <a:rPr altLang="en-US" dirty="0" sz="2400" lang="en-US" smtClean="0"/>
              <a:t>Wave  Equation </a:t>
            </a:r>
            <a:r>
              <a:rPr altLang="en-US" dirty="0" sz="2400" lang="en-US"/>
              <a:t>when </a:t>
            </a:r>
            <a:r>
              <a:rPr altLang="en-US" dirty="0" sz="2400" i="1" lang="en-US">
                <a:latin typeface="Times New Roman" pitchFamily="18" charset="0"/>
              </a:rPr>
              <a:t>V</a:t>
            </a:r>
            <a:r>
              <a:rPr altLang="en-US" dirty="0" sz="2400" lang="en-US"/>
              <a:t> = 0</a:t>
            </a:r>
          </a:p>
        </p:txBody>
      </p:sp>
      <p:sp>
        <p:nvSpPr>
          <p:cNvPr id="1048618" name="Subtitle 1048599"/>
          <p:cNvSpPr>
            <a:spLocks noGrp="1"/>
          </p:cNvSpPr>
          <p:nvPr>
            <p:ph type="subTitle" idx="1"/>
          </p:nvPr>
        </p:nvSpPr>
        <p:spPr>
          <a:xfrm>
            <a:off x="520700" y="1727200"/>
            <a:ext cx="2141537" cy="382587"/>
          </a:xfrm>
          <a:prstGeom prst="rect"/>
          <a:noFill/>
          <a:ln>
            <a:noFill/>
          </a:ln>
        </p:spPr>
        <p:txBody>
          <a:bodyPr anchor="t" bIns="45720" lIns="91440" rIns="91440" tIns="45720"/>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algn="l" eaLnBrk="1" hangingPunct="1" latinLnBrk="1" lvl="0">
              <a:lnSpc>
                <a:spcPct val="80000"/>
              </a:lnSpc>
            </a:pPr>
            <a:r>
              <a:rPr altLang="en-US" sz="2200" lang="en-US">
                <a:solidFill>
                  <a:srgbClr val="898989"/>
                </a:solidFill>
              </a:rPr>
              <a:t>Try this solution:</a:t>
            </a:r>
          </a:p>
        </p:txBody>
      </p:sp>
      <p:pic>
        <p:nvPicPr>
          <p:cNvPr id="2097157" name="Picture 2097153"/>
          <p:cNvPicPr>
            <a:picLocks/>
          </p:cNvPicPr>
          <p:nvPr/>
        </p:nvPicPr>
        <p:blipFill>
          <a:blip xmlns:r="http://schemas.openxmlformats.org/officeDocument/2006/relationships" r:embed="rId1"/>
          <a:srcRect/>
          <a:stretch>
            <a:fillRect/>
          </a:stretch>
        </p:blipFill>
        <p:spPr>
          <a:xfrm>
            <a:off x="311785" y="3190875"/>
            <a:ext cx="3389312" cy="796925"/>
          </a:xfrm>
          <a:prstGeom prst="rect"/>
          <a:noFill/>
          <a:ln>
            <a:noFill/>
          </a:ln>
        </p:spPr>
      </p:pic>
      <p:pic>
        <p:nvPicPr>
          <p:cNvPr id="2097158" name="Picture 2097154"/>
          <p:cNvPicPr>
            <a:picLocks/>
          </p:cNvPicPr>
          <p:nvPr/>
        </p:nvPicPr>
        <p:blipFill>
          <a:blip xmlns:r="http://schemas.openxmlformats.org/officeDocument/2006/relationships" r:embed="rId2"/>
          <a:srcRect/>
          <a:stretch>
            <a:fillRect/>
          </a:stretch>
        </p:blipFill>
        <p:spPr>
          <a:xfrm>
            <a:off x="5583237" y="3125787"/>
            <a:ext cx="1697037" cy="847725"/>
          </a:xfrm>
          <a:prstGeom prst="rect"/>
          <a:noFill/>
          <a:ln>
            <a:noFill/>
          </a:ln>
        </p:spPr>
      </p:pic>
      <p:pic>
        <p:nvPicPr>
          <p:cNvPr id="2097159" name="Picture 2097155"/>
          <p:cNvPicPr>
            <a:picLocks/>
          </p:cNvPicPr>
          <p:nvPr/>
        </p:nvPicPr>
        <p:blipFill>
          <a:blip xmlns:r="http://schemas.openxmlformats.org/officeDocument/2006/relationships" r:embed="rId3"/>
          <a:srcRect/>
          <a:stretch>
            <a:fillRect/>
          </a:stretch>
        </p:blipFill>
        <p:spPr>
          <a:xfrm>
            <a:off x="203926" y="4058149"/>
            <a:ext cx="3516312" cy="796925"/>
          </a:xfrm>
          <a:prstGeom prst="rect"/>
          <a:noFill/>
          <a:ln>
            <a:noFill/>
          </a:ln>
        </p:spPr>
      </p:pic>
      <p:pic>
        <p:nvPicPr>
          <p:cNvPr id="2097160" name="Picture 2097156"/>
          <p:cNvPicPr>
            <a:picLocks/>
          </p:cNvPicPr>
          <p:nvPr/>
        </p:nvPicPr>
        <p:blipFill>
          <a:blip xmlns:r="http://schemas.openxmlformats.org/officeDocument/2006/relationships" r:embed="rId4"/>
          <a:srcRect/>
          <a:stretch>
            <a:fillRect/>
          </a:stretch>
        </p:blipFill>
        <p:spPr>
          <a:xfrm>
            <a:off x="5221287" y="4048125"/>
            <a:ext cx="2443162" cy="847725"/>
          </a:xfrm>
          <a:prstGeom prst="rect"/>
          <a:noFill/>
          <a:ln>
            <a:noFill/>
          </a:ln>
        </p:spPr>
      </p:pic>
      <p:sp>
        <p:nvSpPr>
          <p:cNvPr id="1048619" name="TextBox 1048600"/>
          <p:cNvSpPr txBox="1"/>
          <p:nvPr/>
        </p:nvSpPr>
        <p:spPr>
          <a:xfrm>
            <a:off x="306840" y="5268051"/>
            <a:ext cx="3511550" cy="400110"/>
          </a:xfrm>
          <a:prstGeom prst="rect"/>
          <a:noFill/>
          <a:ln>
            <a:noFill/>
          </a:ln>
        </p:spPr>
        <p:txBody>
          <a:bodyP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lvl="0">
              <a:spcBef>
                <a:spcPct val="50000"/>
              </a:spcBef>
            </a:pPr>
            <a:r>
              <a:rPr altLang="en-US" dirty="0" lang="en-US" smtClean="0"/>
              <a:t>From this </a:t>
            </a:r>
            <a:r>
              <a:rPr altLang="en-US" dirty="0" lang="en-US" smtClean="0"/>
              <a:t>we write</a:t>
            </a:r>
            <a:endParaRPr altLang="en-US" dirty="0" lang="en-US"/>
          </a:p>
        </p:txBody>
      </p:sp>
      <p:pic>
        <p:nvPicPr>
          <p:cNvPr id="2097161" name="Picture 2097157"/>
          <p:cNvPicPr>
            <a:picLocks/>
          </p:cNvPicPr>
          <p:nvPr/>
        </p:nvPicPr>
        <p:blipFill>
          <a:blip xmlns:r="http://schemas.openxmlformats.org/officeDocument/2006/relationships" r:embed="rId5"/>
          <a:srcRect/>
          <a:stretch>
            <a:fillRect/>
          </a:stretch>
        </p:blipFill>
        <p:spPr>
          <a:xfrm>
            <a:off x="3456985" y="5174206"/>
            <a:ext cx="1414462" cy="847725"/>
          </a:xfrm>
          <a:prstGeom prst="rect"/>
          <a:noFill/>
          <a:ln>
            <a:noFill/>
          </a:ln>
        </p:spPr>
      </p:pic>
      <p:sp>
        <p:nvSpPr>
          <p:cNvPr id="1048620" name="TextBox 1048601"/>
          <p:cNvSpPr txBox="1"/>
          <p:nvPr/>
        </p:nvSpPr>
        <p:spPr>
          <a:xfrm>
            <a:off x="0" y="6243183"/>
            <a:ext cx="8882742" cy="400110"/>
          </a:xfrm>
          <a:prstGeom prst="rect"/>
          <a:noFill/>
          <a:ln>
            <a:noFill/>
          </a:ln>
        </p:spPr>
        <p:txBody>
          <a:bodyPr bIns="45720" lIns="91440" rIns="91440" tIns="45720" wrap="square">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lvl="0">
              <a:spcBef>
                <a:spcPct val="50000"/>
              </a:spcBef>
            </a:pPr>
            <a:r>
              <a:rPr altLang="en-US" dirty="0" lang="en-US" smtClean="0"/>
              <a:t>     which </a:t>
            </a:r>
            <a:r>
              <a:rPr altLang="en-US" dirty="0" lang="en-US"/>
              <a:t>says that the total </a:t>
            </a:r>
            <a:r>
              <a:rPr altLang="en-US" dirty="0" lang="en-US" smtClean="0"/>
              <a:t>energy </a:t>
            </a:r>
            <a:r>
              <a:rPr altLang="en-US" dirty="0" lang="en-US"/>
              <a:t>is the kinetic energy.</a:t>
            </a:r>
          </a:p>
        </p:txBody>
      </p:sp>
      <p:pic>
        <p:nvPicPr>
          <p:cNvPr id="2097162" name="Picture 2097158"/>
          <p:cNvPicPr>
            <a:picLocks/>
          </p:cNvPicPr>
          <p:nvPr/>
        </p:nvPicPr>
        <p:blipFill>
          <a:blip xmlns:r="http://schemas.openxmlformats.org/officeDocument/2006/relationships" r:embed="rId6"/>
          <a:srcRect/>
          <a:stretch>
            <a:fillRect/>
          </a:stretch>
        </p:blipFill>
        <p:spPr>
          <a:xfrm>
            <a:off x="5003800" y="1196975"/>
            <a:ext cx="3076575" cy="741362"/>
          </a:xfrm>
          <a:prstGeom prst="rect"/>
          <a:noFill/>
          <a:ln>
            <a:noFill/>
          </a:ln>
        </p:spPr>
      </p:pic>
      <p:pic>
        <p:nvPicPr>
          <p:cNvPr id="2097163" name="Picture 2097159"/>
          <p:cNvPicPr>
            <a:picLocks/>
          </p:cNvPicPr>
          <p:nvPr/>
        </p:nvPicPr>
        <p:blipFill>
          <a:blip xmlns:r="http://schemas.openxmlformats.org/officeDocument/2006/relationships" r:embed="rId7"/>
          <a:srcRect/>
          <a:stretch>
            <a:fillRect/>
          </a:stretch>
        </p:blipFill>
        <p:spPr>
          <a:xfrm>
            <a:off x="1216025" y="2441575"/>
            <a:ext cx="6513512" cy="425450"/>
          </a:xfrm>
          <a:prstGeom prst="rect"/>
          <a:noFill/>
          <a:ln>
            <a:noFill/>
          </a:ln>
        </p:spPr>
      </p:pic>
      <p:sp>
        <p:nvSpPr>
          <p:cNvPr id="1048621" name="Slide Number Placeholder 1"/>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7</a:t>
            </a:fld>
            <a:endParaRPr altLang="en-US" sz="1200" lang="en-US">
              <a:solidFill>
                <a:srgbClr val="898989"/>
              </a:solidFill>
            </a:endParaRPr>
          </a:p>
        </p:txBody>
      </p:sp>
    </p:spTree>
  </p:cSld>
  <p:clrMapOvr>
    <a:masterClrMapping/>
  </p:clrMapOvr>
  <p:transition xmlns:p14="http://schemas.microsoft.com/office/powerpoint/2010/mai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pic>
        <p:nvPicPr>
          <p:cNvPr id="2097164" name="Picture 2097160"/>
          <p:cNvPicPr>
            <a:picLocks/>
          </p:cNvPicPr>
          <p:nvPr/>
        </p:nvPicPr>
        <p:blipFill>
          <a:blip xmlns:r="http://schemas.openxmlformats.org/officeDocument/2006/relationships" r:embed="rId1"/>
          <a:srcRect/>
          <a:stretch>
            <a:fillRect/>
          </a:stretch>
        </p:blipFill>
        <p:spPr>
          <a:xfrm>
            <a:off x="898434" y="1842770"/>
            <a:ext cx="6699250" cy="425450"/>
          </a:xfrm>
          <a:prstGeom prst="rect"/>
          <a:solidFill>
            <a:schemeClr val="lt1"/>
          </a:solidFill>
          <a:ln w="38100" cap="flat" cmpd="sng">
            <a:solidFill>
              <a:srgbClr val="0066FF">
                <a:alpha val="100000"/>
              </a:srgbClr>
            </a:solidFill>
            <a:prstDash val="solid"/>
            <a:round/>
          </a:ln>
        </p:spPr>
      </p:pic>
      <p:sp>
        <p:nvSpPr>
          <p:cNvPr id="1048625" name="Subtitle 1048608"/>
          <p:cNvSpPr>
            <a:spLocks noGrp="1"/>
          </p:cNvSpPr>
          <p:nvPr>
            <p:ph type="subTitle" idx="1"/>
          </p:nvPr>
        </p:nvSpPr>
        <p:spPr>
          <a:xfrm>
            <a:off x="520700" y="1035958"/>
            <a:ext cx="7932737" cy="506412"/>
          </a:xfrm>
          <a:prstGeom prst="rect"/>
          <a:noFill/>
          <a:ln>
            <a:noFill/>
          </a:ln>
        </p:spPr>
        <p:txBody>
          <a:bodyPr anchor="t" bIns="45720" lIns="91440" rIns="91440" tIns="45720"/>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algn="l" eaLnBrk="1" hangingPunct="1" latinLnBrk="1" lvl="0">
              <a:lnSpc>
                <a:spcPct val="80000"/>
              </a:lnSpc>
            </a:pPr>
            <a:r>
              <a:rPr altLang="en-US" dirty="0" sz="2200" lang="en-US">
                <a:solidFill>
                  <a:schemeClr val="tx1"/>
                </a:solidFill>
              </a:rPr>
              <a:t>In free space (with </a:t>
            </a:r>
            <a:r>
              <a:rPr altLang="en-US" dirty="0" sz="2200" i="1" lang="en-US">
                <a:solidFill>
                  <a:schemeClr val="tx1"/>
                </a:solidFill>
                <a:latin typeface="Times New Roman" pitchFamily="18" charset="0"/>
              </a:rPr>
              <a:t>V</a:t>
            </a:r>
            <a:r>
              <a:rPr altLang="en-US" dirty="0" sz="2200" lang="en-US">
                <a:solidFill>
                  <a:schemeClr val="tx1"/>
                </a:solidFill>
              </a:rPr>
              <a:t> = 0), the general form of the wave function is </a:t>
            </a:r>
          </a:p>
        </p:txBody>
      </p:sp>
      <p:sp>
        <p:nvSpPr>
          <p:cNvPr id="1048626" name="TextBox 1048609"/>
          <p:cNvSpPr txBox="1"/>
          <p:nvPr/>
        </p:nvSpPr>
        <p:spPr>
          <a:xfrm>
            <a:off x="468449" y="2653393"/>
            <a:ext cx="8205288" cy="3507740"/>
          </a:xfrm>
          <a:prstGeom prst="rect"/>
          <a:noFill/>
          <a:ln>
            <a:noFill/>
          </a:ln>
        </p:spPr>
        <p:txBody>
          <a:bodyPr bIns="45720" lIns="91440" rIns="91440" tIns="45720" wrap="square">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eaLnBrk="1" hangingPunct="1" latinLnBrk="1" lvl="0">
              <a:spcBef>
                <a:spcPct val="20000"/>
              </a:spcBef>
              <a:buClr>
                <a:srgbClr val="3333CC"/>
              </a:buClr>
              <a:buSzPct val="65000"/>
              <a:buFont typeface="Wingdings" pitchFamily="2" charset="2"/>
              <a:buNone/>
            </a:pPr>
            <a:r>
              <a:rPr altLang="en-US" dirty="0" lang="en-US"/>
              <a:t>which also describes a wave moving in the </a:t>
            </a:r>
            <a:r>
              <a:rPr altLang="en-US" dirty="0" i="1" lang="en-US">
                <a:latin typeface="Times New Roman" pitchFamily="18" charset="0"/>
              </a:rPr>
              <a:t>x</a:t>
            </a:r>
            <a:r>
              <a:rPr altLang="en-US" dirty="0" lang="en-US"/>
              <a:t> direction. In general </a:t>
            </a:r>
            <a:r>
              <a:rPr altLang="en-US" dirty="0" lang="en-US" smtClean="0"/>
              <a:t>the</a:t>
            </a:r>
          </a:p>
          <a:p>
            <a:pPr eaLnBrk="1" hangingPunct="1" latinLnBrk="1" lvl="0">
              <a:spcBef>
                <a:spcPct val="20000"/>
              </a:spcBef>
              <a:buClr>
                <a:srgbClr val="3333CC"/>
              </a:buClr>
              <a:buSzPct val="65000"/>
              <a:buFont typeface="Wingdings" pitchFamily="2" charset="2"/>
              <a:buNone/>
            </a:pPr>
            <a:r>
              <a:rPr altLang="en-US" dirty="0" lang="en-US" smtClean="0"/>
              <a:t> </a:t>
            </a:r>
            <a:r>
              <a:rPr altLang="en-US" dirty="0" lang="en-US"/>
              <a:t>amplitude may also be complex.</a:t>
            </a:r>
          </a:p>
          <a:p>
            <a:pPr eaLnBrk="1" hangingPunct="1" latinLnBrk="1" lvl="0">
              <a:spcBef>
                <a:spcPct val="20000"/>
              </a:spcBef>
              <a:buClr>
                <a:srgbClr val="3333CC"/>
              </a:buClr>
              <a:buSzPct val="65000"/>
              <a:buFont typeface="Wingdings" pitchFamily="2" charset="2"/>
              <a:buChar char="n"/>
            </a:pPr>
            <a:endParaRPr altLang="en-US" dirty="0" lang="en-US"/>
          </a:p>
          <a:p>
            <a:pPr eaLnBrk="1" hangingPunct="1" latinLnBrk="1" lvl="0">
              <a:spcBef>
                <a:spcPct val="20000"/>
              </a:spcBef>
              <a:buClr>
                <a:srgbClr val="3333CC"/>
              </a:buClr>
              <a:buSzPct val="65000"/>
              <a:buFont typeface="Wingdings" pitchFamily="2" charset="2"/>
              <a:buNone/>
            </a:pPr>
            <a:r>
              <a:rPr altLang="en-US" dirty="0" lang="en-US"/>
              <a:t>The wave function is also not restricted to being real. Notice that this </a:t>
            </a:r>
            <a:endParaRPr altLang="en-US" dirty="0" lang="en-US" smtClean="0"/>
          </a:p>
          <a:p>
            <a:pPr eaLnBrk="1" hangingPunct="1" latinLnBrk="1" lvl="0">
              <a:spcBef>
                <a:spcPct val="20000"/>
              </a:spcBef>
              <a:buClr>
                <a:srgbClr val="3333CC"/>
              </a:buClr>
              <a:buSzPct val="65000"/>
              <a:buFont typeface="Wingdings" pitchFamily="2" charset="2"/>
              <a:buNone/>
            </a:pPr>
            <a:r>
              <a:rPr altLang="en-US" dirty="0" lang="en-US" smtClean="0"/>
              <a:t>function </a:t>
            </a:r>
            <a:r>
              <a:rPr altLang="en-US" dirty="0" lang="en-US"/>
              <a:t>is complex. </a:t>
            </a:r>
          </a:p>
          <a:p>
            <a:pPr eaLnBrk="1" hangingPunct="1" latinLnBrk="1" lvl="0">
              <a:spcBef>
                <a:spcPct val="20000"/>
              </a:spcBef>
              <a:buClr>
                <a:srgbClr val="3333CC"/>
              </a:buClr>
              <a:buSzPct val="65000"/>
              <a:buFont typeface="Wingdings" pitchFamily="2" charset="2"/>
              <a:buNone/>
            </a:pPr>
            <a:endParaRPr altLang="en-US" dirty="0" lang="en-US"/>
          </a:p>
          <a:p>
            <a:pPr eaLnBrk="1" hangingPunct="1" latinLnBrk="1" lvl="0">
              <a:spcBef>
                <a:spcPct val="20000"/>
              </a:spcBef>
              <a:buClr>
                <a:srgbClr val="3333CC"/>
              </a:buClr>
              <a:buSzPct val="65000"/>
              <a:buFont typeface="Wingdings" pitchFamily="2" charset="2"/>
              <a:buNone/>
            </a:pPr>
            <a:r>
              <a:rPr altLang="en-US" dirty="0" lang="en-US"/>
              <a:t>Only the physically measurable quantities must be real. These </a:t>
            </a:r>
            <a:r>
              <a:rPr altLang="en-US" dirty="0" lang="en-US" smtClean="0"/>
              <a:t>include</a:t>
            </a:r>
          </a:p>
          <a:p>
            <a:pPr eaLnBrk="1" hangingPunct="1" latinLnBrk="1" lvl="0">
              <a:spcBef>
                <a:spcPct val="20000"/>
              </a:spcBef>
              <a:buClr>
                <a:srgbClr val="3333CC"/>
              </a:buClr>
              <a:buSzPct val="65000"/>
              <a:buFont typeface="Wingdings" pitchFamily="2" charset="2"/>
              <a:buNone/>
            </a:pPr>
            <a:r>
              <a:rPr altLang="en-US" dirty="0" lang="en-US" smtClean="0"/>
              <a:t> </a:t>
            </a:r>
            <a:r>
              <a:rPr altLang="en-US" dirty="0" lang="en-US"/>
              <a:t>the probability, momentum and energy.</a:t>
            </a:r>
          </a:p>
          <a:p>
            <a:pPr lvl="0">
              <a:spcBef>
                <a:spcPct val="50000"/>
              </a:spcBef>
            </a:pPr>
            <a:endParaRPr altLang="en-US" dirty="0" lang="en-US"/>
          </a:p>
        </p:txBody>
      </p:sp>
      <p:sp>
        <p:nvSpPr>
          <p:cNvPr id="1048627" name="Slide Number Placeholder 3"/>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8</a:t>
            </a:fld>
            <a:endParaRPr altLang="en-US" sz="1200" lang="en-US">
              <a:solidFill>
                <a:srgbClr val="898989"/>
              </a:solidFill>
            </a:endParaRPr>
          </a:p>
        </p:txBody>
      </p:sp>
    </p:spTree>
  </p:cSld>
  <p:clrMapOvr>
    <a:masterClrMapping/>
  </p:clrMapOvr>
  <p:transition xmlns:p14="http://schemas.microsoft.com/office/powerpoint/2010/mai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31" name="TextBox 1048615"/>
          <p:cNvSpPr txBox="1"/>
          <p:nvPr/>
        </p:nvSpPr>
        <p:spPr>
          <a:xfrm>
            <a:off x="274320" y="914400"/>
            <a:ext cx="8525192" cy="3363912"/>
          </a:xfrm>
          <a:prstGeom prst="rect"/>
          <a:noFill/>
          <a:ln>
            <a:noFill/>
          </a:ln>
        </p:spPr>
        <p:txBody>
          <a:bodyP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eaLnBrk="1" hangingPunct="1" latinLnBrk="1" lvl="0">
              <a:lnSpc>
                <a:spcPct val="80000"/>
              </a:lnSpc>
              <a:spcBef>
                <a:spcPct val="20000"/>
              </a:spcBef>
              <a:buFont typeface="Wingdings" pitchFamily="2" charset="2"/>
              <a:buNone/>
            </a:pPr>
            <a:r>
              <a:rPr altLang="en-US" dirty="0" sz="2200" lang="en-US">
                <a:latin typeface="Calibri" pitchFamily="34" charset="0"/>
              </a:rPr>
              <a:t>The potential in many cases will not depend explicitly on time.</a:t>
            </a:r>
          </a:p>
          <a:p>
            <a:pPr eaLnBrk="1" hangingPunct="1" latinLnBrk="1" lvl="0">
              <a:lnSpc>
                <a:spcPct val="80000"/>
              </a:lnSpc>
              <a:spcBef>
                <a:spcPct val="20000"/>
              </a:spcBef>
              <a:buFont typeface="Wingdings" pitchFamily="2" charset="2"/>
              <a:buNone/>
            </a:pPr>
            <a:r>
              <a:rPr altLang="en-US" dirty="0" sz="2200" lang="en-US">
                <a:latin typeface="Calibri" pitchFamily="34" charset="0"/>
              </a:rPr>
              <a:t>The dependence on time and position can then be separated in the </a:t>
            </a:r>
            <a:endParaRPr altLang="en-US" dirty="0" sz="2200" lang="en-US" smtClean="0">
              <a:latin typeface="Calibri" pitchFamily="34" charset="0"/>
            </a:endParaRPr>
          </a:p>
          <a:p>
            <a:pPr eaLnBrk="1" hangingPunct="1" latinLnBrk="1" lvl="0">
              <a:lnSpc>
                <a:spcPct val="80000"/>
              </a:lnSpc>
              <a:spcBef>
                <a:spcPct val="20000"/>
              </a:spcBef>
              <a:buFont typeface="Wingdings" pitchFamily="2" charset="2"/>
              <a:buNone/>
            </a:pPr>
            <a:r>
              <a:rPr altLang="en-US" dirty="0" sz="2200" lang="en-US" smtClean="0">
                <a:latin typeface="Calibri" pitchFamily="34" charset="0"/>
              </a:rPr>
              <a:t>Schrodinger </a:t>
            </a:r>
            <a:r>
              <a:rPr altLang="en-US" dirty="0" sz="2200" lang="en-US">
                <a:latin typeface="Calibri" pitchFamily="34" charset="0"/>
              </a:rPr>
              <a:t>wave equation. Let:</a:t>
            </a:r>
          </a:p>
          <a:p>
            <a:pPr eaLnBrk="1" hangingPunct="1" latinLnBrk="1" lvl="0">
              <a:lnSpc>
                <a:spcPct val="80000"/>
              </a:lnSpc>
              <a:spcBef>
                <a:spcPct val="20000"/>
              </a:spcBef>
              <a:buFont typeface="Wingdings" pitchFamily="2" charset="2"/>
              <a:buNone/>
            </a:pPr>
            <a:endParaRPr altLang="en-US" dirty="0" sz="2200" lang="en-US">
              <a:latin typeface="Calibri" pitchFamily="34" charset="0"/>
            </a:endParaRPr>
          </a:p>
          <a:p>
            <a:pPr lvl="0">
              <a:lnSpc>
                <a:spcPct val="80000"/>
              </a:lnSpc>
              <a:spcBef>
                <a:spcPct val="20000"/>
              </a:spcBef>
            </a:pPr>
            <a:r>
              <a:rPr altLang="en-US" dirty="0" sz="2200" lang="en-US" smtClean="0">
                <a:latin typeface="Calibri" pitchFamily="34" charset="0"/>
              </a:rPr>
              <a:t>Time-dependent Schrodinger equation</a:t>
            </a:r>
            <a:endParaRPr altLang="en-US" dirty="0" sz="2200" lang="en-US">
              <a:latin typeface="Calibri" pitchFamily="34" charset="0"/>
            </a:endParaRPr>
          </a:p>
          <a:p>
            <a:pPr eaLnBrk="1" hangingPunct="1" latinLnBrk="1" lvl="0">
              <a:lnSpc>
                <a:spcPct val="80000"/>
              </a:lnSpc>
              <a:spcBef>
                <a:spcPct val="20000"/>
              </a:spcBef>
              <a:buFont typeface="Wingdings" pitchFamily="2" charset="2"/>
              <a:buNone/>
            </a:pPr>
            <a:endParaRPr altLang="en-US" dirty="0" sz="2200" lang="en-US">
              <a:latin typeface="Calibri" pitchFamily="34" charset="0"/>
            </a:endParaRPr>
          </a:p>
          <a:p>
            <a:pPr eaLnBrk="1" hangingPunct="1" latinLnBrk="1" lvl="0">
              <a:lnSpc>
                <a:spcPct val="80000"/>
              </a:lnSpc>
              <a:spcBef>
                <a:spcPct val="20000"/>
              </a:spcBef>
              <a:buFont typeface="Wingdings" pitchFamily="2" charset="2"/>
              <a:buNone/>
            </a:pPr>
            <a:endParaRPr altLang="en-US" dirty="0" sz="2200" lang="en-US">
              <a:latin typeface="Calibri" pitchFamily="34" charset="0"/>
            </a:endParaRPr>
          </a:p>
          <a:p>
            <a:pPr eaLnBrk="1" hangingPunct="1" latinLnBrk="1" lvl="0">
              <a:lnSpc>
                <a:spcPct val="80000"/>
              </a:lnSpc>
              <a:spcBef>
                <a:spcPct val="20000"/>
              </a:spcBef>
              <a:buFont typeface="Wingdings" pitchFamily="2" charset="2"/>
              <a:buNone/>
            </a:pPr>
            <a:endParaRPr altLang="en-US" dirty="0" sz="2200" lang="en-US" smtClean="0">
              <a:latin typeface="Calibri" pitchFamily="34" charset="0"/>
            </a:endParaRPr>
          </a:p>
          <a:p>
            <a:pPr eaLnBrk="1" hangingPunct="1" latinLnBrk="1" lvl="0">
              <a:lnSpc>
                <a:spcPct val="80000"/>
              </a:lnSpc>
              <a:spcBef>
                <a:spcPct val="20000"/>
              </a:spcBef>
              <a:buFont typeface="Wingdings" pitchFamily="2" charset="2"/>
              <a:buNone/>
            </a:pPr>
            <a:r>
              <a:rPr altLang="en-US" dirty="0" sz="2200" lang="en-US" smtClean="0">
                <a:latin typeface="Calibri" pitchFamily="34" charset="0"/>
              </a:rPr>
              <a:t>Now </a:t>
            </a:r>
            <a:r>
              <a:rPr altLang="en-US" dirty="0" sz="2200" lang="en-US">
                <a:latin typeface="Calibri" pitchFamily="34" charset="0"/>
              </a:rPr>
              <a:t>divide by the wave function </a:t>
            </a:r>
            <a:r>
              <a:rPr altLang="en-US" dirty="0" sz="2200" i="1" lang="en-US">
                <a:latin typeface="Symbol" pitchFamily="18" charset="2"/>
              </a:rPr>
              <a:t>y</a:t>
            </a:r>
            <a:r>
              <a:rPr altLang="en-US" dirty="0" sz="2200" lang="en-US">
                <a:latin typeface="Times New Roman" pitchFamily="18" charset="0"/>
              </a:rPr>
              <a:t>(</a:t>
            </a:r>
            <a:r>
              <a:rPr altLang="en-US" dirty="0" sz="2200" i="1" lang="en-US">
                <a:latin typeface="Times New Roman" pitchFamily="18" charset="0"/>
              </a:rPr>
              <a:t>x</a:t>
            </a:r>
            <a:r>
              <a:rPr altLang="en-US" dirty="0" sz="2200" lang="en-US">
                <a:latin typeface="Times New Roman" pitchFamily="18" charset="0"/>
              </a:rPr>
              <a:t>) </a:t>
            </a:r>
            <a:r>
              <a:rPr altLang="en-US" dirty="0" sz="2200" i="1" lang="en-US">
                <a:latin typeface="Times New Roman" pitchFamily="18" charset="0"/>
              </a:rPr>
              <a:t>f</a:t>
            </a:r>
            <a:r>
              <a:rPr altLang="en-US" dirty="0" sz="2200" lang="en-US">
                <a:latin typeface="Times New Roman" pitchFamily="18" charset="0"/>
              </a:rPr>
              <a:t>(</a:t>
            </a:r>
            <a:r>
              <a:rPr altLang="en-US" dirty="0" sz="2200" i="1" lang="en-US">
                <a:latin typeface="Times New Roman" pitchFamily="18" charset="0"/>
              </a:rPr>
              <a:t>t</a:t>
            </a:r>
            <a:r>
              <a:rPr altLang="en-US" dirty="0" sz="2200" lang="en-US">
                <a:latin typeface="Times New Roman" pitchFamily="18" charset="0"/>
              </a:rPr>
              <a:t>)</a:t>
            </a:r>
            <a:r>
              <a:rPr altLang="en-US" dirty="0" sz="2200" lang="en-US">
                <a:latin typeface="Calibri" pitchFamily="34" charset="0"/>
              </a:rPr>
              <a:t>:</a:t>
            </a:r>
          </a:p>
        </p:txBody>
      </p:sp>
      <p:pic>
        <p:nvPicPr>
          <p:cNvPr id="2097165" name="Picture 2097164"/>
          <p:cNvPicPr>
            <a:picLocks/>
          </p:cNvPicPr>
          <p:nvPr/>
        </p:nvPicPr>
        <p:blipFill>
          <a:blip xmlns:r="http://schemas.openxmlformats.org/officeDocument/2006/relationships" r:embed="rId1"/>
          <a:srcRect/>
          <a:stretch>
            <a:fillRect/>
          </a:stretch>
        </p:blipFill>
        <p:spPr>
          <a:xfrm>
            <a:off x="5230495" y="1595437"/>
            <a:ext cx="2270125" cy="390525"/>
          </a:xfrm>
          <a:prstGeom prst="rect"/>
          <a:noFill/>
          <a:ln>
            <a:noFill/>
          </a:ln>
        </p:spPr>
      </p:pic>
      <p:pic>
        <p:nvPicPr>
          <p:cNvPr id="2097166" name="Picture 2097165"/>
          <p:cNvPicPr>
            <a:picLocks/>
          </p:cNvPicPr>
          <p:nvPr/>
        </p:nvPicPr>
        <p:blipFill>
          <a:blip xmlns:r="http://schemas.openxmlformats.org/officeDocument/2006/relationships" r:embed="rId2"/>
          <a:srcRect/>
          <a:stretch>
            <a:fillRect/>
          </a:stretch>
        </p:blipFill>
        <p:spPr>
          <a:xfrm>
            <a:off x="1746250" y="2732087"/>
            <a:ext cx="5711825" cy="804862"/>
          </a:xfrm>
          <a:prstGeom prst="rect"/>
          <a:noFill/>
          <a:ln>
            <a:noFill/>
          </a:ln>
        </p:spPr>
      </p:pic>
      <p:pic>
        <p:nvPicPr>
          <p:cNvPr id="2097167" name="Picture 2097166"/>
          <p:cNvPicPr>
            <a:picLocks/>
          </p:cNvPicPr>
          <p:nvPr/>
        </p:nvPicPr>
        <p:blipFill>
          <a:blip xmlns:r="http://schemas.openxmlformats.org/officeDocument/2006/relationships" r:embed="rId3"/>
          <a:srcRect/>
          <a:stretch>
            <a:fillRect/>
          </a:stretch>
        </p:blipFill>
        <p:spPr>
          <a:xfrm>
            <a:off x="2011362" y="4275137"/>
            <a:ext cx="4881562" cy="854075"/>
          </a:xfrm>
          <a:prstGeom prst="rect"/>
          <a:noFill/>
          <a:ln>
            <a:noFill/>
          </a:ln>
        </p:spPr>
      </p:pic>
      <p:sp>
        <p:nvSpPr>
          <p:cNvPr id="1048632" name="TextBox 1048616"/>
          <p:cNvSpPr txBox="1"/>
          <p:nvPr/>
        </p:nvSpPr>
        <p:spPr>
          <a:xfrm>
            <a:off x="455612" y="5383212"/>
            <a:ext cx="5888037" cy="1006475"/>
          </a:xfrm>
          <a:prstGeom prst="rect"/>
          <a:noFill/>
          <a:ln>
            <a:noFill/>
          </a:ln>
        </p:spPr>
        <p:txBody>
          <a:bodyPr bIns="45720" lIns="91440" rIns="91440" tIns="45720">
            <a:spAutoFit/>
          </a:bodyPr>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eaLnBrk="1" hangingPunct="1" latinLnBrk="1" lvl="0">
              <a:spcBef>
                <a:spcPct val="20000"/>
              </a:spcBef>
              <a:buClr>
                <a:srgbClr val="3333CC"/>
              </a:buClr>
              <a:buSzPct val="65000"/>
              <a:buFont typeface="Wingdings" pitchFamily="2" charset="2"/>
              <a:buNone/>
            </a:pPr>
            <a:r>
              <a:rPr altLang="en-US" lang="en-US"/>
              <a:t>The left side depends only on </a:t>
            </a:r>
            <a:r>
              <a:rPr altLang="en-US" i="1" lang="en-US">
                <a:latin typeface="Times New Roman" pitchFamily="18" charset="0"/>
              </a:rPr>
              <a:t>t</a:t>
            </a:r>
            <a:r>
              <a:rPr altLang="en-US" lang="en-US"/>
              <a:t>, and the right side depends only on </a:t>
            </a:r>
            <a:r>
              <a:rPr altLang="en-US" i="1" lang="en-US">
                <a:latin typeface="Times New Roman" pitchFamily="18" charset="0"/>
              </a:rPr>
              <a:t>x</a:t>
            </a:r>
            <a:r>
              <a:rPr altLang="en-US" lang="en-US"/>
              <a:t>. So each side must be equal to a constant. The time dependent side is:</a:t>
            </a:r>
          </a:p>
        </p:txBody>
      </p:sp>
      <p:pic>
        <p:nvPicPr>
          <p:cNvPr id="2097168" name="Picture 2097167"/>
          <p:cNvPicPr>
            <a:picLocks/>
          </p:cNvPicPr>
          <p:nvPr/>
        </p:nvPicPr>
        <p:blipFill>
          <a:blip xmlns:r="http://schemas.openxmlformats.org/officeDocument/2006/relationships" r:embed="rId4"/>
          <a:srcRect/>
          <a:stretch>
            <a:fillRect/>
          </a:stretch>
        </p:blipFill>
        <p:spPr>
          <a:xfrm>
            <a:off x="6697662" y="5426075"/>
            <a:ext cx="1489075" cy="806450"/>
          </a:xfrm>
          <a:prstGeom prst="rect"/>
          <a:noFill/>
          <a:ln>
            <a:noFill/>
          </a:ln>
        </p:spPr>
      </p:pic>
      <p:sp>
        <p:nvSpPr>
          <p:cNvPr id="1048633" name="TextBox 1048617"/>
          <p:cNvSpPr txBox="1"/>
          <p:nvPr/>
        </p:nvSpPr>
        <p:spPr>
          <a:xfrm>
            <a:off x="381000" y="277812"/>
            <a:ext cx="8229600" cy="712787"/>
          </a:xfrm>
          <a:prstGeom prst="rect"/>
          <a:noFill/>
          <a:ln>
            <a:noFill/>
          </a:ln>
        </p:spPr>
        <p:txBody>
          <a:bodyPr bIns="45720" lIns="91440" rIns="91440" tIns="45720"/>
          <a:lstStyle>
            <a:lvl1pPr algn="l" fontAlgn="base" indent="0" latinLnBrk="1" marL="0" rtl="0">
              <a:lnSpc>
                <a:spcPct val="100000"/>
              </a:lnSpc>
              <a:spcBef>
                <a:spcPct val="0"/>
              </a:spcBef>
              <a:spcAft>
                <a:spcPct val="0"/>
              </a:spcAft>
              <a:buFontTx/>
              <a:buNone/>
              <a:defRPr baseline="0" b="0" sz="2000" i="0">
                <a:solidFill>
                  <a:schemeClr val="dk1"/>
                </a:solidFill>
                <a:latin typeface="Arial" charset="0"/>
                <a:sym typeface="Arial" charset="0"/>
              </a:defRPr>
            </a:lvl1pPr>
            <a:lvl2pPr algn="l" fontAlgn="base" indent="0" latinLnBrk="1" marL="457200" rtl="0">
              <a:lnSpc>
                <a:spcPct val="100000"/>
              </a:lnSpc>
              <a:spcBef>
                <a:spcPct val="0"/>
              </a:spcBef>
              <a:spcAft>
                <a:spcPct val="0"/>
              </a:spcAft>
              <a:buFontTx/>
              <a:buNone/>
              <a:defRPr baseline="0" b="0" sz="2000" i="0">
                <a:solidFill>
                  <a:schemeClr val="dk1"/>
                </a:solidFill>
                <a:latin typeface="Arial" charset="0"/>
                <a:sym typeface="Arial" charset="0"/>
              </a:defRPr>
            </a:lvl2pPr>
            <a:lvl3pPr algn="l" fontAlgn="base" indent="0" latinLnBrk="1" marL="914400" rtl="0">
              <a:lnSpc>
                <a:spcPct val="100000"/>
              </a:lnSpc>
              <a:spcBef>
                <a:spcPct val="0"/>
              </a:spcBef>
              <a:spcAft>
                <a:spcPct val="0"/>
              </a:spcAft>
              <a:buFontTx/>
              <a:buNone/>
              <a:defRPr baseline="0" b="0" sz="2000" i="0">
                <a:solidFill>
                  <a:schemeClr val="dk1"/>
                </a:solidFill>
                <a:latin typeface="Arial" charset="0"/>
                <a:sym typeface="Arial" charset="0"/>
              </a:defRPr>
            </a:lvl3pPr>
            <a:lvl4pPr algn="l" fontAlgn="base" indent="0" latinLnBrk="1" marL="1371600" rtl="0">
              <a:lnSpc>
                <a:spcPct val="100000"/>
              </a:lnSpc>
              <a:spcBef>
                <a:spcPct val="0"/>
              </a:spcBef>
              <a:spcAft>
                <a:spcPct val="0"/>
              </a:spcAft>
              <a:buFontTx/>
              <a:buNone/>
              <a:defRPr baseline="0" b="0" sz="2000" i="0">
                <a:solidFill>
                  <a:schemeClr val="dk1"/>
                </a:solidFill>
                <a:latin typeface="Arial" charset="0"/>
                <a:sym typeface="Arial" charset="0"/>
              </a:defRPr>
            </a:lvl4pPr>
            <a:lvl5pPr algn="l" fontAlgn="base" indent="0" latinLnBrk="1" marL="1828800" rtl="0">
              <a:lnSpc>
                <a:spcPct val="100000"/>
              </a:lnSpc>
              <a:spcBef>
                <a:spcPct val="0"/>
              </a:spcBef>
              <a:spcAft>
                <a:spcPct val="0"/>
              </a:spcAft>
              <a:buFontTx/>
              <a:buNone/>
              <a:defRPr baseline="0" b="0" sz="2000" i="0">
                <a:solidFill>
                  <a:schemeClr val="dk1"/>
                </a:solidFill>
                <a:latin typeface="Arial" charset="0"/>
                <a:sym typeface="Arial" charset="0"/>
              </a:defRPr>
            </a:lvl5pPr>
          </a:lstStyle>
          <a:p>
            <a:pPr algn="ctr" eaLnBrk="1" hangingPunct="1" latinLnBrk="1" lvl="0"/>
            <a:r>
              <a:rPr altLang="en-US" dirty="0" sz="2800" lang="en-US">
                <a:solidFill>
                  <a:srgbClr val="FF0000"/>
                </a:solidFill>
                <a:latin typeface="Calibri" pitchFamily="34" charset="0"/>
              </a:rPr>
              <a:t>Time-Independent Schrodinger Wave Equation</a:t>
            </a:r>
          </a:p>
        </p:txBody>
      </p:sp>
      <p:sp>
        <p:nvSpPr>
          <p:cNvPr id="1048634" name="Slide Number Placeholder 1"/>
          <p:cNvSpPr>
            <a:spLocks noGrp="1"/>
          </p:cNvSpPr>
          <p:nvPr>
            <p:ph type="sldNum" sz="quarter" idx="4"/>
          </p:nvPr>
        </p:nvSpPr>
        <p:spPr/>
        <p:txBody>
          <a:bodyPr/>
          <a:p>
            <a:pPr algn="r" lvl="0"/>
            <a:fld id="{566ABCEB-ACFC-4714-9973-3DA970169C29}" type="slidenum">
              <a:rPr altLang="en-US" sz="1200" lang="en-US" smtClean="0">
                <a:solidFill>
                  <a:srgbClr val="898989"/>
                </a:solidFill>
              </a:rPr>
              <a:pPr algn="r" lvl="0"/>
              <a:t>9</a:t>
            </a:fld>
            <a:endParaRPr altLang="en-US" sz="1200" lang="en-US">
              <a:solidFill>
                <a:srgbClr val="898989"/>
              </a:solidFill>
            </a:endParaRPr>
          </a:p>
        </p:txBody>
      </p:sp>
      <p:pic>
        <p:nvPicPr>
          <p:cNvPr id="2097169" name="Picture 10"/>
          <p:cNvPicPr>
            <a:picLocks/>
          </p:cNvPicPr>
          <p:nvPr/>
        </p:nvPicPr>
        <p:blipFill>
          <a:blip xmlns:r="http://schemas.openxmlformats.org/officeDocument/2006/relationships" r:embed="rId5"/>
          <a:srcRect/>
          <a:stretch>
            <a:fillRect/>
          </a:stretch>
        </p:blipFill>
        <p:spPr>
          <a:xfrm>
            <a:off x="5330371" y="2059124"/>
            <a:ext cx="3076575" cy="741362"/>
          </a:xfrm>
          <a:prstGeom prst="rect"/>
          <a:noFill/>
          <a:ln>
            <a:noFill/>
          </a:ln>
        </p:spPr>
      </p:pic>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5F5F5F"/>
      </a:dk2>
      <a:lt2>
        <a:srgbClr val="006633"/>
      </a:lt2>
      <a:accent1>
        <a:srgbClr val="CC9900"/>
      </a:accent1>
      <a:accent2>
        <a:srgbClr val="3B812F"/>
      </a:accent2>
      <a:accent3>
        <a:srgbClr val="FFFFFF"/>
      </a:accent3>
      <a:accent4>
        <a:srgbClr val="000000"/>
      </a:accent4>
      <a:accent5>
        <a:srgbClr val="000000"/>
      </a:accent5>
      <a:accent6>
        <a:srgbClr val="000000"/>
      </a:accent6>
      <a:hlink>
        <a:srgbClr val="996600"/>
      </a:hlink>
      <a:folHlink>
        <a:srgbClr val="AFBF3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820000"/>
        </a:lt1>
        <a:dk2>
          <a:srgbClr val="333333"/>
        </a:dk2>
        <a:lt2>
          <a:srgbClr val="FFFFFF"/>
        </a:lt2>
        <a:accent1>
          <a:srgbClr val="FF9900"/>
        </a:accent1>
        <a:accent2>
          <a:srgbClr val="CC3300"/>
        </a:accent2>
        <a:accent3>
          <a:srgbClr val="820000"/>
        </a:accent3>
        <a:accent4>
          <a:srgbClr val="FFFFFF"/>
        </a:accent4>
        <a:accent5>
          <a:srgbClr val="000000"/>
        </a:accent5>
        <a:accent6>
          <a:srgbClr val="000000"/>
        </a:accent6>
        <a:hlink>
          <a:srgbClr val="808080"/>
        </a:hlink>
        <a:folHlink>
          <a:srgbClr val="666633"/>
        </a:folHlink>
      </a:clrScheme>
    </a:extraClrScheme>
    <a:extraClrScheme>
      <a:clrScheme name="Default Color Scheme 2">
        <a:dk1>
          <a:srgbClr val="CCCCFF"/>
        </a:dk1>
        <a:lt1>
          <a:srgbClr val="0B0506"/>
        </a:lt1>
        <a:dk2>
          <a:srgbClr val="333333"/>
        </a:dk2>
        <a:lt2>
          <a:srgbClr val="FFFFFF"/>
        </a:lt2>
        <a:accent1>
          <a:srgbClr val="3366CC"/>
        </a:accent1>
        <a:accent2>
          <a:srgbClr val="3333CC"/>
        </a:accent2>
        <a:accent3>
          <a:srgbClr val="0B0506"/>
        </a:accent3>
        <a:accent4>
          <a:srgbClr val="CCCCFF"/>
        </a:accent4>
        <a:accent5>
          <a:srgbClr val="000000"/>
        </a:accent5>
        <a:accent6>
          <a:srgbClr val="000000"/>
        </a:accent6>
        <a:hlink>
          <a:srgbClr val="808080"/>
        </a:hlink>
        <a:folHlink>
          <a:srgbClr val="666633"/>
        </a:folHlink>
      </a:clrScheme>
    </a:extraClrScheme>
    <a:extraClrScheme>
      <a:clrScheme name="Default Color Scheme 3">
        <a:dk1>
          <a:srgbClr val="FFFFFF"/>
        </a:dk1>
        <a:lt1>
          <a:srgbClr val="221013"/>
        </a:lt1>
        <a:dk2>
          <a:srgbClr val="333333"/>
        </a:dk2>
        <a:lt2>
          <a:srgbClr val="FFFFFF"/>
        </a:lt2>
        <a:accent1>
          <a:srgbClr val="CC3300"/>
        </a:accent1>
        <a:accent2>
          <a:srgbClr val="CC9900"/>
        </a:accent2>
        <a:accent3>
          <a:srgbClr val="221013"/>
        </a:accent3>
        <a:accent4>
          <a:srgbClr val="FFFFFF"/>
        </a:accent4>
        <a:accent5>
          <a:srgbClr val="000000"/>
        </a:accent5>
        <a:accent6>
          <a:srgbClr val="000000"/>
        </a:accent6>
        <a:hlink>
          <a:srgbClr val="808080"/>
        </a:hlink>
        <a:folHlink>
          <a:srgbClr val="666633"/>
        </a:folHlink>
      </a:clrScheme>
    </a:extraClrScheme>
    <a:extraClrScheme>
      <a:clrScheme name="Default Color Scheme 4">
        <a:dk1>
          <a:srgbClr val="FFFFFF"/>
        </a:dk1>
        <a:lt1>
          <a:srgbClr val="0000CC"/>
        </a:lt1>
        <a:dk2>
          <a:srgbClr val="11054B"/>
        </a:dk2>
        <a:lt2>
          <a:srgbClr val="FFFFFF"/>
        </a:lt2>
        <a:accent1>
          <a:srgbClr val="FF6600"/>
        </a:accent1>
        <a:accent2>
          <a:srgbClr val="FF3300"/>
        </a:accent2>
        <a:accent3>
          <a:srgbClr val="0000CC"/>
        </a:accent3>
        <a:accent4>
          <a:srgbClr val="FFFFFF"/>
        </a:accent4>
        <a:accent5>
          <a:srgbClr val="000000"/>
        </a:accent5>
        <a:accent6>
          <a:srgbClr val="000000"/>
        </a:accent6>
        <a:hlink>
          <a:srgbClr val="CC9900"/>
        </a:hlink>
        <a:folHlink>
          <a:srgbClr val="B2B2B2"/>
        </a:folHlink>
      </a:clrScheme>
    </a:extraClrScheme>
    <a:extraClrScheme>
      <a:clrScheme name="Default Color Scheme 5">
        <a:dk1>
          <a:srgbClr val="F8F8F8"/>
        </a:dk1>
        <a:lt1>
          <a:srgbClr val="002600"/>
        </a:lt1>
        <a:dk2>
          <a:srgbClr val="9B8D65"/>
        </a:dk2>
        <a:lt2>
          <a:srgbClr val="FAFACC"/>
        </a:lt2>
        <a:accent1>
          <a:srgbClr val="CC9933"/>
        </a:accent1>
        <a:accent2>
          <a:srgbClr val="8F9967"/>
        </a:accent2>
        <a:accent3>
          <a:srgbClr val="002600"/>
        </a:accent3>
        <a:accent4>
          <a:srgbClr val="F8F8F8"/>
        </a:accent4>
        <a:accent5>
          <a:srgbClr val="000000"/>
        </a:accent5>
        <a:accent6>
          <a:srgbClr val="000000"/>
        </a:accent6>
        <a:hlink>
          <a:srgbClr val="336600"/>
        </a:hlink>
        <a:folHlink>
          <a:srgbClr val="808000"/>
        </a:folHlink>
      </a:clrScheme>
    </a:extraClrScheme>
    <a:extraClrScheme>
      <a:clrScheme name="Default Color Scheme 6">
        <a:dk1>
          <a:srgbClr val="FFFFFF"/>
        </a:dk1>
        <a:lt1>
          <a:srgbClr val="006699"/>
        </a:lt1>
        <a:dk2>
          <a:srgbClr val="333333"/>
        </a:dk2>
        <a:lt2>
          <a:srgbClr val="FFFFFF"/>
        </a:lt2>
        <a:accent1>
          <a:srgbClr val="CC9900"/>
        </a:accent1>
        <a:accent2>
          <a:srgbClr val="FF9900"/>
        </a:accent2>
        <a:accent3>
          <a:srgbClr val="006699"/>
        </a:accent3>
        <a:accent4>
          <a:srgbClr val="FFFFFF"/>
        </a:accent4>
        <a:accent5>
          <a:srgbClr val="000000"/>
        </a:accent5>
        <a:accent6>
          <a:srgbClr val="000000"/>
        </a:accent6>
        <a:hlink>
          <a:srgbClr val="FFCC00"/>
        </a:hlink>
        <a:folHlink>
          <a:srgbClr val="706F37"/>
        </a:folHlink>
      </a:clrScheme>
    </a:extraClrScheme>
    <a:extraClrScheme>
      <a:clrScheme name="Default Color Scheme 7">
        <a:dk1>
          <a:srgbClr val="000000"/>
        </a:dk1>
        <a:lt1>
          <a:srgbClr val="FFFFFF"/>
        </a:lt1>
        <a:dk2>
          <a:srgbClr val="5F5F5F"/>
        </a:dk2>
        <a:lt2>
          <a:srgbClr val="006633"/>
        </a:lt2>
        <a:accent1>
          <a:srgbClr val="CC9900"/>
        </a:accent1>
        <a:accent2>
          <a:srgbClr val="3B812F"/>
        </a:accent2>
        <a:accent3>
          <a:srgbClr val="FFFFFF"/>
        </a:accent3>
        <a:accent4>
          <a:srgbClr val="000000"/>
        </a:accent4>
        <a:accent5>
          <a:srgbClr val="000000"/>
        </a:accent5>
        <a:accent6>
          <a:srgbClr val="000000"/>
        </a:accent6>
        <a:hlink>
          <a:srgbClr val="996600"/>
        </a:hlink>
        <a:folHlink>
          <a:srgbClr val="AFBF39"/>
        </a:folHlink>
      </a:clrScheme>
    </a:extraClrScheme>
    <a:extraClrScheme>
      <a:clrScheme name="Default Color Scheme 8">
        <a:dk1>
          <a:srgbClr val="000000"/>
        </a:dk1>
        <a:lt1>
          <a:srgbClr val="FFFFFF"/>
        </a:lt1>
        <a:dk2>
          <a:srgbClr val="666699"/>
        </a:dk2>
        <a:lt2>
          <a:srgbClr val="CC0000"/>
        </a:lt2>
        <a:accent1>
          <a:srgbClr val="808080"/>
        </a:accent1>
        <a:accent2>
          <a:srgbClr val="999933"/>
        </a:accent2>
        <a:accent3>
          <a:srgbClr val="FFFFFF"/>
        </a:accent3>
        <a:accent4>
          <a:srgbClr val="000000"/>
        </a:accent4>
        <a:accent5>
          <a:srgbClr val="000000"/>
        </a:accent5>
        <a:accent6>
          <a:srgbClr val="000000"/>
        </a:accent6>
        <a:hlink>
          <a:srgbClr val="4C6D80"/>
        </a:hlink>
        <a:folHlink>
          <a:srgbClr val="B2B2B2"/>
        </a:folHlink>
      </a:clrScheme>
    </a:extraClrScheme>
    <a:extraClrScheme>
      <a:clrScheme name="Default Color Scheme 9">
        <a:dk1>
          <a:srgbClr val="000000"/>
        </a:dk1>
        <a:lt1>
          <a:srgbClr val="FFFFFF"/>
        </a:lt1>
        <a:dk2>
          <a:srgbClr val="666699"/>
        </a:dk2>
        <a:lt2>
          <a:srgbClr val="003399"/>
        </a:lt2>
        <a:accent1>
          <a:srgbClr val="009999"/>
        </a:accent1>
        <a:accent2>
          <a:srgbClr val="4C6D4E"/>
        </a:accent2>
        <a:accent3>
          <a:srgbClr val="FFFFFF"/>
        </a:accent3>
        <a:accent4>
          <a:srgbClr val="000000"/>
        </a:accent4>
        <a:accent5>
          <a:srgbClr val="000000"/>
        </a:accent5>
        <a:accent6>
          <a:srgbClr val="000000"/>
        </a:accent6>
        <a:hlink>
          <a:srgbClr val="4C6D80"/>
        </a:hlink>
        <a:folHlink>
          <a:srgbClr val="B2B2B2"/>
        </a:folHlink>
      </a:clrScheme>
    </a:extraClrScheme>
  </a:extraClrSchemeLst>
</a:theme>
</file>

<file path=ppt/theme/theme2.xml><?xml version="1.0" encoding="utf-8"?>
<a:theme xmlns:a="http://schemas.openxmlformats.org/drawingml/2006/main" name="Office 主题">
  <a:themeElements>
    <a:clrScheme name="Default Color Sche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extraClrScheme>
  </a:extraClrSchemeLst>
</a:theme>
</file>

<file path=ppt/theme/theme3.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6. Quantum Mechanics II</dc:title>
  <dc:creator>Rick Trebino</dc:creator>
  <cp:lastModifiedBy>admin</cp:lastModifiedBy>
  <dcterms:created xsi:type="dcterms:W3CDTF">2005-01-18T20:22:57Z</dcterms:created>
  <dcterms:modified xsi:type="dcterms:W3CDTF">2019-10-13T09:01:33Z</dcterms:modified>
</cp:coreProperties>
</file>