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97511"/>
            <a:ext cx="7848600" cy="175432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Padmabhushan Dr. Vasantraodada Patil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Mahavidyalaya,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Tasgaon.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Sociology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175084"/>
            <a:ext cx="7543800" cy="267765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Vinodkumar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Kumbhar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Assistant Professor,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Department  of Sociology</a:t>
            </a:r>
          </a:p>
          <a:p>
            <a:pPr>
              <a:lnSpc>
                <a:spcPct val="150000"/>
              </a:lnSpc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293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219200"/>
            <a:ext cx="7239000" cy="9144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Hypothesis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2BECB-157F-4860-9974-6A12880081C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2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524000" y="1524000"/>
            <a:ext cx="6019800" cy="655638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Comic Sans MS" pitchFamily="66" charset="0"/>
              </a:rPr>
              <a:t>Concept of Hypothesis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A0EB9-A3EA-48DC-B1B0-34FEF27B45C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3352800"/>
            <a:ext cx="3082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Defining</a:t>
            </a:r>
            <a:r>
              <a:rPr lang="en-US" dirty="0" smtClean="0">
                <a:latin typeface="Comic Sans MS" pitchFamily="66" charset="0"/>
              </a:rPr>
              <a:t> 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1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Characteristics</a:t>
            </a:r>
            <a:r>
              <a:rPr lang="en-US" sz="2800" dirty="0" smtClean="0">
                <a:latin typeface="Comic Sans MS" pitchFamily="66" charset="0"/>
              </a:rPr>
              <a:t> of a Good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828800"/>
            <a:ext cx="6096000" cy="39624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Conceptual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clarity </a:t>
            </a:r>
          </a:p>
          <a:p>
            <a:pPr algn="just">
              <a:lnSpc>
                <a:spcPct val="22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Testability 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2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Availability of techniques </a:t>
            </a:r>
          </a:p>
          <a:p>
            <a:pPr algn="just">
              <a:lnSpc>
                <a:spcPct val="22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Theoretical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relevance</a:t>
            </a:r>
          </a:p>
          <a:p>
            <a:pPr algn="just">
              <a:lnSpc>
                <a:spcPct val="22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Specificity </a:t>
            </a:r>
          </a:p>
          <a:p>
            <a:pPr algn="just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9434C-B629-4F48-AAE1-B0748A86EE5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0"/>
            <a:ext cx="4953000" cy="5334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Types of Hypothesis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6C350-D55C-4D6F-AC3B-B4F5FA6FB17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1676400"/>
            <a:ext cx="7543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0" hangingPunct="0">
              <a:lnSpc>
                <a:spcPct val="20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Descriptive Hypothesis: </a:t>
            </a:r>
          </a:p>
          <a:p>
            <a:pPr marL="514350" indent="-514350" eaLnBrk="0" hangingPunct="0">
              <a:lnSpc>
                <a:spcPct val="20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Relational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Hypothesis: </a:t>
            </a:r>
          </a:p>
          <a:p>
            <a:pPr marL="514350" indent="-514350" eaLnBrk="0" hangingPunct="0">
              <a:lnSpc>
                <a:spcPct val="20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Null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Hypothesis</a:t>
            </a:r>
          </a:p>
          <a:p>
            <a:pPr marL="514350" indent="-514350" eaLnBrk="0" hangingPunct="0">
              <a:lnSpc>
                <a:spcPct val="20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Statistical Hypothesis</a:t>
            </a:r>
          </a:p>
          <a:p>
            <a:pPr marL="514350" indent="-514350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3200" kern="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197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2895600"/>
            <a:ext cx="5105400" cy="914400"/>
          </a:xfrm>
        </p:spPr>
        <p:txBody>
          <a:bodyPr/>
          <a:lstStyle/>
          <a:p>
            <a:pPr algn="ctr" eaLnBrk="1" hangingPunct="1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sz="5400" dirty="0" smtClean="0">
                <a:latin typeface="Comic Sans MS" pitchFamily="66" charset="0"/>
              </a:rPr>
              <a:t> You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30275-68E5-4741-98CF-CF21714CEB7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28800" y="4267200"/>
            <a:ext cx="510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endParaRPr lang="en-US" kern="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060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Hypothesis</vt:lpstr>
      <vt:lpstr>Concept of Hypothesis </vt:lpstr>
      <vt:lpstr>Characteristics of a Good Hypothesis</vt:lpstr>
      <vt:lpstr>Types of Hypothesis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NCC UNIT PROUD UNIT</dc:creator>
  <cp:lastModifiedBy>admin</cp:lastModifiedBy>
  <cp:revision>1</cp:revision>
  <dcterms:created xsi:type="dcterms:W3CDTF">2006-08-16T00:00:00Z</dcterms:created>
  <dcterms:modified xsi:type="dcterms:W3CDTF">2021-08-04T05:54:02Z</dcterms:modified>
</cp:coreProperties>
</file>