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8" r:id="rId3"/>
    <p:sldId id="259" r:id="rId4"/>
    <p:sldId id="263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7D97C-9587-4542-A952-2E2A90933CBC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9B0AD-346E-4E11-9358-57A9AAF5C1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4511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FE3B42E-0384-4447-BED8-5DAA2C5CBFD1}" type="slidenum">
              <a:rPr lang="en-GB" altLang="en-US" sz="1200" smtClean="0"/>
              <a:pPr eaLnBrk="1" hangingPunct="1">
                <a:defRPr/>
              </a:pPr>
              <a:t>4</a:t>
            </a:fld>
            <a:endParaRPr lang="en-GB" alt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367E-D3E1-4B38-93B6-4DF3BDC982F4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DF39C7-6A2F-42EA-8778-1747E3630717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367E-D3E1-4B38-93B6-4DF3BDC982F4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39C7-6A2F-42EA-8778-1747E363071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5DF39C7-6A2F-42EA-8778-1747E3630717}" type="slidenum">
              <a:rPr lang="en-IN" smtClean="0"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367E-D3E1-4B38-93B6-4DF3BDC982F4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367E-D3E1-4B38-93B6-4DF3BDC982F4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5DF39C7-6A2F-42EA-8778-1747E3630717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367E-D3E1-4B38-93B6-4DF3BDC982F4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DF39C7-6A2F-42EA-8778-1747E3630717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E47367E-D3E1-4B38-93B6-4DF3BDC982F4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39C7-6A2F-42EA-8778-1747E3630717}" type="slidenum">
              <a:rPr lang="en-IN" smtClean="0"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367E-D3E1-4B38-93B6-4DF3BDC982F4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5DF39C7-6A2F-42EA-8778-1747E3630717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367E-D3E1-4B38-93B6-4DF3BDC982F4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5DF39C7-6A2F-42EA-8778-1747E363071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367E-D3E1-4B38-93B6-4DF3BDC982F4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DF39C7-6A2F-42EA-8778-1747E363071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DF39C7-6A2F-42EA-8778-1747E3630717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367E-D3E1-4B38-93B6-4DF3BDC982F4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5DF39C7-6A2F-42EA-8778-1747E3630717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E47367E-D3E1-4B38-93B6-4DF3BDC982F4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E47367E-D3E1-4B38-93B6-4DF3BDC982F4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DF39C7-6A2F-42EA-8778-1747E3630717}" type="slidenum">
              <a:rPr lang="en-IN" smtClean="0"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2852936"/>
            <a:ext cx="6190456" cy="3521986"/>
          </a:xfrm>
        </p:spPr>
        <p:txBody>
          <a:bodyPr>
            <a:normAutofit/>
          </a:bodyPr>
          <a:lstStyle/>
          <a:p>
            <a:pPr marL="457200" marR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Arial Black" pitchFamily="34" charset="0"/>
              <a:ea typeface="Calibri"/>
              <a:cs typeface="Times New Roman"/>
            </a:endParaRPr>
          </a:p>
          <a:p>
            <a:pPr marL="457200" marR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ea typeface="Calibri"/>
                <a:cs typeface="Times New Roman"/>
              </a:rPr>
              <a:t>Dr.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ea typeface="Calibri"/>
                <a:cs typeface="Times New Roman"/>
              </a:rPr>
              <a:t>V. D.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ea typeface="Calibri"/>
                <a:cs typeface="Times New Roman"/>
              </a:rPr>
              <a:t>Kumbhar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 Black" pitchFamily="34" charset="0"/>
              <a:ea typeface="Calibri"/>
              <a:cs typeface="Times New Roman"/>
            </a:endParaRPr>
          </a:p>
          <a:p>
            <a:pPr marL="457200" marR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/>
                <a:ea typeface="Calibri"/>
                <a:cs typeface="Times New Roman"/>
              </a:rPr>
              <a:t>Department of </a:t>
            </a:r>
            <a:r>
              <a:rPr lang="en-US" sz="2400" dirty="0" smtClean="0">
                <a:latin typeface="Times New Roman"/>
                <a:ea typeface="Calibri"/>
                <a:cs typeface="Times New Roman"/>
              </a:rPr>
              <a:t>Sociology,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R="0" algn="ctr">
              <a:lnSpc>
                <a:spcPct val="170000"/>
              </a:lnSpc>
              <a:spcBef>
                <a:spcPts val="0"/>
              </a:spcBef>
            </a:pPr>
            <a:r>
              <a:rPr lang="en-US" sz="2400" dirty="0" smtClean="0">
                <a:latin typeface="Times New Roman"/>
                <a:ea typeface="Calibri"/>
                <a:cs typeface="Times New Roman"/>
              </a:rPr>
              <a:t>P. D. V. P. Mahavidyalaya, Tasgaon</a:t>
            </a:r>
            <a:endParaRPr lang="en-US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784976" cy="18943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rial Black" pitchFamily="34" charset="0"/>
              </a:rPr>
              <a:t>RESEARCH METHODOLOGY</a:t>
            </a:r>
            <a:endParaRPr lang="en-IN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0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5656" y="260648"/>
            <a:ext cx="5306291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GB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  <a:t>What is </a:t>
            </a:r>
            <a:r>
              <a:rPr lang="en-GB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  <a:t>Research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755650" y="1628775"/>
            <a:ext cx="5976590" cy="367243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609600" indent="-609600" eaLnBrk="1" hangingPunct="1">
              <a:lnSpc>
                <a:spcPct val="250000"/>
              </a:lnSpc>
              <a:buFontTx/>
              <a:buAutoNum type="arabicPeriod"/>
              <a:defRPr/>
            </a:pPr>
            <a:r>
              <a:rPr lang="en-GB" altLang="en-US" sz="3200" dirty="0" smtClean="0">
                <a:latin typeface="Times New Roman" pitchFamily="18" charset="0"/>
                <a:cs typeface="Times New Roman" pitchFamily="18" charset="0"/>
              </a:rPr>
              <a:t>Systematic </a:t>
            </a:r>
            <a:r>
              <a:rPr lang="en-GB" altLang="en-US" sz="3200" dirty="0" smtClean="0">
                <a:latin typeface="Times New Roman" pitchFamily="18" charset="0"/>
                <a:cs typeface="Times New Roman" pitchFamily="18" charset="0"/>
              </a:rPr>
              <a:t>Logical  Empirical </a:t>
            </a:r>
          </a:p>
          <a:p>
            <a:pPr marL="609600" indent="-609600" eaLnBrk="1" hangingPunct="1">
              <a:lnSpc>
                <a:spcPct val="250000"/>
              </a:lnSpc>
              <a:buFontTx/>
              <a:buAutoNum type="arabicPeriod"/>
              <a:defRPr/>
            </a:pPr>
            <a:r>
              <a:rPr lang="en-GB" altLang="en-US" sz="3200" dirty="0" smtClean="0">
                <a:latin typeface="Times New Roman" pitchFamily="18" charset="0"/>
                <a:cs typeface="Times New Roman" pitchFamily="18" charset="0"/>
              </a:rPr>
              <a:t>Reductive </a:t>
            </a:r>
          </a:p>
          <a:p>
            <a:pPr marL="609600" indent="-609600" eaLnBrk="1" hangingPunct="1">
              <a:lnSpc>
                <a:spcPct val="250000"/>
              </a:lnSpc>
              <a:buFontTx/>
              <a:buAutoNum type="arabicPeriod"/>
              <a:defRPr/>
            </a:pPr>
            <a:r>
              <a:rPr lang="en-GB" altLang="en-US" sz="3200" dirty="0" smtClean="0">
                <a:latin typeface="Times New Roman" pitchFamily="18" charset="0"/>
                <a:cs typeface="Times New Roman" pitchFamily="18" charset="0"/>
              </a:rPr>
              <a:t>Replicable .</a:t>
            </a:r>
            <a:endParaRPr lang="en-GB" alt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>
              <a:lnSpc>
                <a:spcPct val="250000"/>
              </a:lnSpc>
              <a:buFontTx/>
              <a:buNone/>
              <a:defRPr/>
            </a:pPr>
            <a:endParaRPr lang="en-GB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0201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62175" y="2409825"/>
            <a:ext cx="5004841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GB" sz="4400" u="sng" dirty="0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Research Process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6842125" y="1676400"/>
            <a:ext cx="1800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dirty="0" smtClean="0"/>
              <a:t>Formulate a Question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6159500" y="3187700"/>
            <a:ext cx="2949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dirty="0" smtClean="0"/>
              <a:t>Research </a:t>
            </a:r>
            <a:r>
              <a:rPr lang="en-GB" dirty="0" smtClean="0"/>
              <a:t>Design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3097213" y="4406900"/>
            <a:ext cx="2808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dirty="0" smtClean="0"/>
              <a:t>Collect </a:t>
            </a:r>
            <a:r>
              <a:rPr lang="en-GB" dirty="0" smtClean="0"/>
              <a:t>Data</a:t>
            </a:r>
            <a:endParaRPr lang="en-GB" dirty="0" smtClean="0"/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427327" y="3238202"/>
            <a:ext cx="19796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dirty="0" smtClean="0"/>
              <a:t>Findings</a:t>
            </a:r>
            <a:endParaRPr lang="en-GB" dirty="0" smtClean="0"/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327025" y="1676400"/>
            <a:ext cx="19796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dirty="0" smtClean="0"/>
              <a:t>Findings</a:t>
            </a:r>
            <a:endParaRPr lang="en-GB" dirty="0" smtClean="0"/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 rot="5400000">
            <a:off x="6375400" y="-447675"/>
            <a:ext cx="1150938" cy="32400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8076" name="AutoShape 12"/>
          <p:cNvSpPr>
            <a:spLocks noChangeArrowheads="1"/>
          </p:cNvSpPr>
          <p:nvPr/>
        </p:nvSpPr>
        <p:spPr bwMode="auto">
          <a:xfrm rot="5400000" flipH="1" flipV="1">
            <a:off x="1333500" y="2936875"/>
            <a:ext cx="1296988" cy="32400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8077" name="AutoShape 13"/>
          <p:cNvSpPr>
            <a:spLocks noChangeArrowheads="1"/>
          </p:cNvSpPr>
          <p:nvPr/>
        </p:nvSpPr>
        <p:spPr bwMode="auto">
          <a:xfrm rot="10800000" flipH="1" flipV="1">
            <a:off x="938213" y="476250"/>
            <a:ext cx="2663825" cy="1235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8078" name="AutoShape 14"/>
          <p:cNvSpPr>
            <a:spLocks noChangeArrowheads="1"/>
          </p:cNvSpPr>
          <p:nvPr/>
        </p:nvSpPr>
        <p:spPr bwMode="auto">
          <a:xfrm flipH="1" flipV="1">
            <a:off x="5259388" y="4005263"/>
            <a:ext cx="2663825" cy="13684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8079" name="AutoShape 15"/>
          <p:cNvSpPr>
            <a:spLocks noChangeArrowheads="1"/>
          </p:cNvSpPr>
          <p:nvPr/>
        </p:nvSpPr>
        <p:spPr bwMode="auto">
          <a:xfrm>
            <a:off x="506413" y="2468563"/>
            <a:ext cx="1655762" cy="792162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8080" name="AutoShape 16"/>
          <p:cNvSpPr>
            <a:spLocks noChangeArrowheads="1"/>
          </p:cNvSpPr>
          <p:nvPr/>
        </p:nvSpPr>
        <p:spPr bwMode="auto">
          <a:xfrm rot="10800000">
            <a:off x="6770688" y="2468563"/>
            <a:ext cx="1655762" cy="792162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3097213" y="596900"/>
            <a:ext cx="2808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dirty="0" smtClean="0"/>
              <a:t>Review </a:t>
            </a:r>
            <a:r>
              <a:rPr lang="en-GB" dirty="0" smtClean="0"/>
              <a:t>of Literature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081593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5" grpId="0" animBg="1"/>
      <p:bldP spid="88076" grpId="0" animBg="1"/>
      <p:bldP spid="88077" grpId="0" animBg="1"/>
      <p:bldP spid="88078" grpId="0" animBg="1"/>
      <p:bldP spid="88079" grpId="0" animBg="1"/>
      <p:bldP spid="880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dirty="0">
                <a:ea typeface="ＭＳ Ｐゴシック" charset="0"/>
                <a:cs typeface="+mj-cs"/>
              </a:rPr>
              <a:t>Descriptive Research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68313" y="1341438"/>
            <a:ext cx="7704137" cy="452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GB" sz="2800" dirty="0">
                <a:ea typeface="ＭＳ Ｐゴシック" charset="0"/>
                <a:cs typeface="+mn-cs"/>
              </a:rPr>
              <a:t>Case Study</a:t>
            </a:r>
          </a:p>
          <a:p>
            <a:pPr lvl="1" eaLnBrk="1" hangingPunct="1">
              <a:lnSpc>
                <a:spcPct val="150000"/>
              </a:lnSpc>
              <a:buFontTx/>
              <a:buNone/>
              <a:defRPr/>
            </a:pPr>
            <a:endParaRPr lang="en-GB" sz="2400" dirty="0">
              <a:ea typeface="ＭＳ Ｐゴシック" charset="0"/>
            </a:endParaRPr>
          </a:p>
          <a:p>
            <a:pPr lvl="1" eaLnBrk="1" hangingPunct="1">
              <a:lnSpc>
                <a:spcPct val="150000"/>
              </a:lnSpc>
              <a:buFontTx/>
              <a:buNone/>
              <a:defRPr/>
            </a:pPr>
            <a:endParaRPr lang="en-GB" sz="2400" dirty="0">
              <a:ea typeface="ＭＳ Ｐゴシック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GB" sz="2800" dirty="0">
                <a:ea typeface="ＭＳ Ｐゴシック" charset="0"/>
                <a:cs typeface="+mn-cs"/>
              </a:rPr>
              <a:t>Survey</a:t>
            </a:r>
          </a:p>
          <a:p>
            <a:pPr lvl="1" eaLnBrk="1" hangingPunct="1">
              <a:defRPr/>
            </a:pPr>
            <a:endParaRPr lang="en-GB" sz="24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485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467600" cy="1540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754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297</TotalTime>
  <Words>55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RESEARCH METHODOLOGY</vt:lpstr>
      <vt:lpstr>What is Research</vt:lpstr>
      <vt:lpstr>Research Process</vt:lpstr>
      <vt:lpstr>Descriptive Research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METHODOLOGY</dc:title>
  <dc:creator>HP-3</dc:creator>
  <cp:lastModifiedBy>admin</cp:lastModifiedBy>
  <cp:revision>28</cp:revision>
  <dcterms:created xsi:type="dcterms:W3CDTF">2016-12-09T18:33:53Z</dcterms:created>
  <dcterms:modified xsi:type="dcterms:W3CDTF">2021-08-04T05:47:36Z</dcterms:modified>
</cp:coreProperties>
</file>