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69" r:id="rId2"/>
    <p:sldId id="256" r:id="rId3"/>
    <p:sldId id="257" r:id="rId4"/>
    <p:sldId id="258" r:id="rId5"/>
    <p:sldId id="261" r:id="rId6"/>
    <p:sldId id="262" r:id="rId7"/>
    <p:sldId id="263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0DDCCE-A5D6-4538-80B0-7DD7499A834E}" type="datetimeFigureOut">
              <a:rPr lang="en-IN" smtClean="0"/>
              <a:pPr/>
              <a:t>04-08-2021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B9D896-1880-48F5-B736-02413A0A226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13479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4E9BD-44BB-4AF2-9E7B-A2E28A30AB71}" type="datetime1">
              <a:rPr lang="en-IN" smtClean="0"/>
              <a:pPr/>
              <a:t>04-08-2021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D44A6-FED7-4CF0-8749-2EC966F2B422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9EB6D-FC94-454F-93D7-71EA071F0F05}" type="datetime1">
              <a:rPr lang="en-IN" smtClean="0"/>
              <a:pPr/>
              <a:t>04-08-2021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D44A6-FED7-4CF0-8749-2EC966F2B422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48532-70FD-40B9-92A3-A1247417C746}" type="datetime1">
              <a:rPr lang="en-IN" smtClean="0"/>
              <a:pPr/>
              <a:t>04-08-2021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D44A6-FED7-4CF0-8749-2EC966F2B422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A1F1-F64E-4582-A9C9-B329781E6984}" type="datetime1">
              <a:rPr lang="en-IN" smtClean="0"/>
              <a:pPr/>
              <a:t>04-08-2021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D44A6-FED7-4CF0-8749-2EC966F2B422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0246C-0968-4D7C-9C91-7FB56DB0CA6B}" type="datetime1">
              <a:rPr lang="en-IN" smtClean="0"/>
              <a:pPr/>
              <a:t>04-08-2021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D44A6-FED7-4CF0-8749-2EC966F2B422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E19FD-F040-4413-87F1-58C7F77324FA}" type="datetime1">
              <a:rPr lang="en-IN" smtClean="0"/>
              <a:pPr/>
              <a:t>04-08-2021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D44A6-FED7-4CF0-8749-2EC966F2B422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34C16-9C69-4FD1-BE21-C1FA243DC8E1}" type="datetime1">
              <a:rPr lang="en-IN" smtClean="0"/>
              <a:pPr/>
              <a:t>04-08-2021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D44A6-FED7-4CF0-8749-2EC966F2B422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56EE3-6F5C-4201-927D-0A3C3A5E85B6}" type="datetime1">
              <a:rPr lang="en-IN" smtClean="0"/>
              <a:pPr/>
              <a:t>04-08-2021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D44A6-FED7-4CF0-8749-2EC966F2B422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63589-5328-406A-894B-F1A9E3D02E21}" type="datetime1">
              <a:rPr lang="en-IN" smtClean="0"/>
              <a:pPr/>
              <a:t>04-08-2021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D44A6-FED7-4CF0-8749-2EC966F2B422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700A-5868-4E1E-91B6-5A0177B3D1F2}" type="datetime1">
              <a:rPr lang="en-IN" smtClean="0"/>
              <a:pPr/>
              <a:t>04-08-2021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D44A6-FED7-4CF0-8749-2EC966F2B422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42FCD-44F0-4075-BECD-E8F20A340F7A}" type="datetime1">
              <a:rPr lang="en-IN" smtClean="0"/>
              <a:pPr/>
              <a:t>04-08-2021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D44A6-FED7-4CF0-8749-2EC966F2B422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D9974-BB85-4DCA-96C3-50BD0C06B25E}" type="datetime1">
              <a:rPr lang="en-IN" smtClean="0"/>
              <a:pPr/>
              <a:t>04-08-2021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D44A6-FED7-4CF0-8749-2EC966F2B422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797511"/>
            <a:ext cx="7848600" cy="1754326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Padmabhushan Dr. Vasantraodada Patil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Mahavidyalaya,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Tasgaon.</a:t>
            </a:r>
          </a:p>
          <a:p>
            <a:pPr algn="ctr"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Department of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Sociology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3175084"/>
            <a:ext cx="7543800" cy="267765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Vinodkumar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D.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Kumbhar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Assistant Professor,</a:t>
            </a:r>
          </a:p>
          <a:p>
            <a:pPr algn="ctr">
              <a:lnSpc>
                <a:spcPct val="150000"/>
              </a:lnSpc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Department  of Sociology</a:t>
            </a:r>
          </a:p>
          <a:p>
            <a:pPr>
              <a:lnSpc>
                <a:spcPct val="150000"/>
              </a:lnSpc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4299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3757626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THANK YOU</a:t>
            </a:r>
            <a:endParaRPr lang="en-IN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D44A6-FED7-4CF0-8749-2EC966F2B422}" type="slidenum">
              <a:rPr lang="en-IN" smtClean="0"/>
              <a:pPr/>
              <a:t>10</a:t>
            </a:fld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4356"/>
            <a:ext cx="7772400" cy="5594963"/>
          </a:xfrm>
        </p:spPr>
        <p:txBody>
          <a:bodyPr>
            <a:normAutofit/>
          </a:bodyPr>
          <a:lstStyle/>
          <a:p>
            <a:r>
              <a:rPr lang="en-IN" sz="4000" dirty="0" smtClean="0">
                <a:latin typeface="Times New Roman" pitchFamily="18" charset="0"/>
                <a:cs typeface="Times New Roman" pitchFamily="18" charset="0"/>
              </a:rPr>
              <a:t>B.A. – II SOCIOLOGY </a:t>
            </a:r>
            <a:br>
              <a:rPr lang="en-IN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N" sz="4000" dirty="0" smtClean="0">
                <a:latin typeface="Times New Roman" pitchFamily="18" charset="0"/>
                <a:cs typeface="Times New Roman" pitchFamily="18" charset="0"/>
              </a:rPr>
              <a:t>SEMESTER- III</a:t>
            </a:r>
            <a:br>
              <a:rPr lang="en-IN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N" sz="4000" dirty="0" smtClean="0">
                <a:latin typeface="Times New Roman" pitchFamily="18" charset="0"/>
                <a:cs typeface="Times New Roman" pitchFamily="18" charset="0"/>
              </a:rPr>
              <a:t>PAPER NO.III </a:t>
            </a:r>
            <a:br>
              <a:rPr lang="en-IN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N" sz="3600" b="1" dirty="0" smtClean="0">
                <a:latin typeface="Times New Roman" pitchFamily="18" charset="0"/>
                <a:cs typeface="Times New Roman" pitchFamily="18" charset="0"/>
              </a:rPr>
              <a:t>STRUCTURE OF INDIAN SOCIETY</a:t>
            </a:r>
            <a:endParaRPr lang="en-IN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dirty="0"/>
              <a:t>UNIT -I - Making of Indian Society:</a:t>
            </a:r>
          </a:p>
          <a:p>
            <a:pPr>
              <a:buNone/>
            </a:pPr>
            <a:r>
              <a:rPr lang="en-IN" dirty="0"/>
              <a:t>A) Vedic period</a:t>
            </a:r>
          </a:p>
          <a:p>
            <a:pPr>
              <a:buNone/>
            </a:pPr>
            <a:r>
              <a:rPr lang="en-IN" dirty="0"/>
              <a:t>B) Islamic period</a:t>
            </a:r>
          </a:p>
          <a:p>
            <a:pPr>
              <a:buNone/>
            </a:pPr>
            <a:r>
              <a:rPr lang="en-IN" dirty="0"/>
              <a:t>C) British </a:t>
            </a:r>
            <a:r>
              <a:rPr lang="en-IN" dirty="0" smtClean="0"/>
              <a:t>period</a:t>
            </a:r>
          </a:p>
          <a:p>
            <a:pPr>
              <a:buNone/>
            </a:pPr>
            <a:endParaRPr lang="en-IN" dirty="0"/>
          </a:p>
          <a:p>
            <a:pPr>
              <a:buNone/>
            </a:pPr>
            <a:r>
              <a:rPr lang="en-IN" dirty="0"/>
              <a:t>UNIT -II - Indian Society: Diversity and Unity </a:t>
            </a:r>
            <a:r>
              <a:rPr lang="en-IN" dirty="0" smtClean="0"/>
              <a:t>:</a:t>
            </a:r>
          </a:p>
          <a:p>
            <a:pPr>
              <a:buNone/>
            </a:pPr>
            <a:r>
              <a:rPr lang="en-IN" dirty="0" smtClean="0"/>
              <a:t>A) </a:t>
            </a:r>
            <a:r>
              <a:rPr lang="en-IN" u="sng" dirty="0" smtClean="0"/>
              <a:t>Geographical </a:t>
            </a:r>
          </a:p>
          <a:p>
            <a:pPr>
              <a:buNone/>
            </a:pPr>
            <a:r>
              <a:rPr lang="en-IN" dirty="0" smtClean="0"/>
              <a:t>B) Religious</a:t>
            </a:r>
          </a:p>
          <a:p>
            <a:pPr>
              <a:buNone/>
            </a:pPr>
            <a:r>
              <a:rPr lang="en-IN" dirty="0" smtClean="0"/>
              <a:t>C) </a:t>
            </a:r>
            <a:r>
              <a:rPr lang="en-US" dirty="0" smtClean="0"/>
              <a:t> Geographical.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D44A6-FED7-4CF0-8749-2EC966F2B422}" type="slidenum">
              <a:rPr lang="en-IN" smtClean="0"/>
              <a:pPr/>
              <a:t>3</a:t>
            </a:fld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IN" dirty="0"/>
              <a:t>UNIT -III - Segments of Indian society:</a:t>
            </a:r>
          </a:p>
          <a:p>
            <a:pPr>
              <a:buNone/>
            </a:pPr>
            <a:r>
              <a:rPr lang="en-IN" dirty="0"/>
              <a:t>A) Tribal Society - Meaning &amp; Characteristics</a:t>
            </a:r>
          </a:p>
          <a:p>
            <a:pPr>
              <a:buNone/>
            </a:pPr>
            <a:r>
              <a:rPr lang="en-IN" dirty="0"/>
              <a:t>B) Rural Society - Meaning &amp; Characteristics</a:t>
            </a:r>
          </a:p>
          <a:p>
            <a:pPr>
              <a:buNone/>
            </a:pPr>
            <a:r>
              <a:rPr lang="en-IN" dirty="0"/>
              <a:t>C) Urban Society - Meaning &amp; </a:t>
            </a:r>
            <a:r>
              <a:rPr lang="en-IN" dirty="0" smtClean="0"/>
              <a:t>Characteristics</a:t>
            </a:r>
          </a:p>
          <a:p>
            <a:pPr>
              <a:buNone/>
            </a:pPr>
            <a:r>
              <a:rPr lang="en-IN" dirty="0" smtClean="0"/>
              <a:t>UNIT </a:t>
            </a:r>
            <a:r>
              <a:rPr lang="en-IN" dirty="0"/>
              <a:t>-IV – Major Social Institutions in India:</a:t>
            </a:r>
          </a:p>
          <a:p>
            <a:pPr>
              <a:buNone/>
            </a:pPr>
            <a:r>
              <a:rPr lang="en-IN" dirty="0"/>
              <a:t>A) Marriage- Meaning &amp; Characteristics</a:t>
            </a:r>
          </a:p>
          <a:p>
            <a:pPr>
              <a:buNone/>
            </a:pPr>
            <a:r>
              <a:rPr lang="en-IN" dirty="0"/>
              <a:t>B) Family- Meaning &amp; Characteristics</a:t>
            </a:r>
          </a:p>
          <a:p>
            <a:pPr>
              <a:buNone/>
            </a:pPr>
            <a:r>
              <a:rPr lang="en-IN" dirty="0"/>
              <a:t>C) Caste - Meaning &amp; </a:t>
            </a:r>
            <a:r>
              <a:rPr lang="en-IN" dirty="0" smtClean="0"/>
              <a:t>Characteristics</a:t>
            </a:r>
          </a:p>
          <a:p>
            <a:pPr>
              <a:buNone/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D44A6-FED7-4CF0-8749-2EC966F2B422}" type="slidenum">
              <a:rPr lang="en-IN" smtClean="0"/>
              <a:pPr/>
              <a:t>4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2400" dirty="0"/>
              <a:t>B.A. – II Sociology Semester- IV</a:t>
            </a:r>
            <a:br>
              <a:rPr lang="en-IN" sz="2400" dirty="0"/>
            </a:br>
            <a:r>
              <a:rPr lang="en-IN" sz="2400" dirty="0"/>
              <a:t>Paper No.-V</a:t>
            </a:r>
            <a:br>
              <a:rPr lang="en-IN" sz="2400" dirty="0"/>
            </a:br>
            <a:r>
              <a:rPr lang="en-IN" sz="2400" dirty="0"/>
              <a:t>SOCIAL CHANGE IN INDIAN SOCIETY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/>
              <a:t>UNIT-I- Changing Nature of India Society</a:t>
            </a:r>
          </a:p>
          <a:p>
            <a:pPr>
              <a:buNone/>
            </a:pPr>
            <a:r>
              <a:rPr lang="en-IN" dirty="0"/>
              <a:t>A) Changing Nature of Tribal Society</a:t>
            </a:r>
          </a:p>
          <a:p>
            <a:pPr>
              <a:buNone/>
            </a:pPr>
            <a:r>
              <a:rPr lang="en-IN" dirty="0"/>
              <a:t>B) Changing Nature of Rural Society</a:t>
            </a:r>
          </a:p>
          <a:p>
            <a:pPr>
              <a:buNone/>
            </a:pPr>
            <a:r>
              <a:rPr lang="en-IN" dirty="0"/>
              <a:t>C) Changing Nature of Urban </a:t>
            </a:r>
            <a:r>
              <a:rPr lang="en-IN" dirty="0" smtClean="0"/>
              <a:t>Society</a:t>
            </a:r>
          </a:p>
          <a:p>
            <a:pPr>
              <a:buNone/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D44A6-FED7-4CF0-8749-2EC966F2B422}" type="slidenum">
              <a:rPr lang="en-IN" smtClean="0"/>
              <a:pPr/>
              <a:t>5</a:t>
            </a:fld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dirty="0"/>
              <a:t>UNIT-II- Status and Development of Indian Women:</a:t>
            </a:r>
          </a:p>
          <a:p>
            <a:pPr>
              <a:buNone/>
            </a:pPr>
            <a:r>
              <a:rPr lang="en-IN" dirty="0"/>
              <a:t>A) Status of Women in Post -independence </a:t>
            </a:r>
            <a:r>
              <a:rPr lang="en-IN" dirty="0" smtClean="0"/>
              <a:t>Period: </a:t>
            </a:r>
          </a:p>
          <a:p>
            <a:pPr>
              <a:buNone/>
            </a:pPr>
            <a:r>
              <a:rPr lang="en-IN" dirty="0" smtClean="0"/>
              <a:t>B</a:t>
            </a:r>
            <a:r>
              <a:rPr lang="en-IN" dirty="0"/>
              <a:t>) Women Empowerment</a:t>
            </a:r>
            <a:r>
              <a:rPr lang="en-IN" dirty="0" smtClean="0"/>
              <a:t>.</a:t>
            </a:r>
            <a:r>
              <a:rPr lang="en-IN" dirty="0"/>
              <a:t> Economic, Social and Political </a:t>
            </a:r>
            <a:r>
              <a:rPr lang="en-IN" dirty="0" smtClean="0"/>
              <a:t>Empowerment.</a:t>
            </a:r>
            <a:endParaRPr lang="en-IN" dirty="0"/>
          </a:p>
          <a:p>
            <a:pPr>
              <a:buNone/>
            </a:pPr>
            <a:r>
              <a:rPr lang="en-IN" dirty="0"/>
              <a:t>C) Women Development: </a:t>
            </a:r>
            <a:r>
              <a:rPr lang="en-IN" dirty="0" smtClean="0"/>
              <a:t>Obstacles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D44A6-FED7-4CF0-8749-2EC966F2B422}" type="slidenum">
              <a:rPr lang="en-IN" smtClean="0"/>
              <a:pPr/>
              <a:t>6</a:t>
            </a:fld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/>
              <a:t>UNIT-III- Secularism &amp; National Integration:</a:t>
            </a:r>
          </a:p>
          <a:p>
            <a:pPr>
              <a:buNone/>
            </a:pPr>
            <a:r>
              <a:rPr lang="en-IN" dirty="0"/>
              <a:t>A) Secularism – Meaning and Nature</a:t>
            </a:r>
          </a:p>
          <a:p>
            <a:pPr>
              <a:buNone/>
            </a:pPr>
            <a:r>
              <a:rPr lang="fr-FR" dirty="0"/>
              <a:t>B) National </a:t>
            </a:r>
            <a:r>
              <a:rPr lang="fr-FR" dirty="0" smtClean="0"/>
              <a:t>Intégration- </a:t>
            </a:r>
            <a:r>
              <a:rPr lang="fr-FR" dirty="0"/>
              <a:t>concept &amp; Obstacles</a:t>
            </a:r>
          </a:p>
          <a:p>
            <a:pPr>
              <a:buNone/>
            </a:pPr>
            <a:r>
              <a:rPr lang="en-IN" dirty="0"/>
              <a:t>C) National Integration- Measures</a:t>
            </a:r>
            <a:r>
              <a:rPr lang="en-IN" dirty="0" smtClean="0"/>
              <a:t>.</a:t>
            </a:r>
          </a:p>
          <a:p>
            <a:pPr>
              <a:buNone/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D44A6-FED7-4CF0-8749-2EC966F2B422}" type="slidenum">
              <a:rPr lang="en-IN" smtClean="0"/>
              <a:pPr/>
              <a:t>7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/>
              <a:t>UNIT-IV- Role of Social Reformers in Social Change:</a:t>
            </a:r>
          </a:p>
          <a:p>
            <a:pPr>
              <a:buNone/>
            </a:pPr>
            <a:r>
              <a:rPr lang="en-IN" dirty="0"/>
              <a:t>A) Mahatma Phule</a:t>
            </a:r>
          </a:p>
          <a:p>
            <a:pPr>
              <a:buNone/>
            </a:pPr>
            <a:r>
              <a:rPr lang="en-IN" dirty="0"/>
              <a:t>B) Rajarshi Shahu Maharaj</a:t>
            </a:r>
          </a:p>
          <a:p>
            <a:pPr>
              <a:buNone/>
            </a:pPr>
            <a:r>
              <a:rPr lang="en-IN" dirty="0"/>
              <a:t>C) </a:t>
            </a:r>
            <a:r>
              <a:rPr lang="en-IN" dirty="0" err="1"/>
              <a:t>Dr.Babasaheb</a:t>
            </a:r>
            <a:r>
              <a:rPr lang="en-IN" dirty="0"/>
              <a:t> </a:t>
            </a:r>
            <a:r>
              <a:rPr lang="en-IN" dirty="0" err="1" smtClean="0"/>
              <a:t>Ambedkar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D44A6-FED7-4CF0-8749-2EC966F2B422}" type="slidenum">
              <a:rPr lang="en-IN" smtClean="0"/>
              <a:pPr/>
              <a:t>8</a:t>
            </a:fld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Books Recommended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IN" dirty="0"/>
              <a:t>1. Ahuja Ram : Indian Social System. Rawat Publication, Jaipur, 1084</a:t>
            </a:r>
          </a:p>
          <a:p>
            <a:r>
              <a:rPr lang="en-IN" dirty="0"/>
              <a:t>2. Dube S.C. : Indian Society, National Book Trust, 1972-</a:t>
            </a:r>
          </a:p>
          <a:p>
            <a:r>
              <a:rPr lang="en-IN" dirty="0"/>
              <a:t>3. </a:t>
            </a:r>
            <a:r>
              <a:rPr lang="en-IN" dirty="0" smtClean="0"/>
              <a:t>Des</a:t>
            </a:r>
            <a:r>
              <a:rPr lang="en-IN" dirty="0" smtClean="0">
                <a:solidFill>
                  <a:srgbClr val="FF0000"/>
                </a:solidFill>
              </a:rPr>
              <a:t>a</a:t>
            </a:r>
            <a:r>
              <a:rPr lang="en-IN" dirty="0" smtClean="0"/>
              <a:t>i </a:t>
            </a:r>
            <a:r>
              <a:rPr lang="en-IN" dirty="0"/>
              <a:t>A.R. : Social Background of Indian Nationalism, Popular 1987.</a:t>
            </a:r>
          </a:p>
          <a:p>
            <a:r>
              <a:rPr lang="en-IN" dirty="0"/>
              <a:t>4. Singh Yogendra : Modernization of Indian Tradition.</a:t>
            </a:r>
          </a:p>
          <a:p>
            <a:r>
              <a:rPr lang="en-IN" dirty="0"/>
              <a:t>5. S</a:t>
            </a:r>
            <a:r>
              <a:rPr lang="en-IN" dirty="0">
                <a:solidFill>
                  <a:srgbClr val="FF0000"/>
                </a:solidFill>
              </a:rPr>
              <a:t>h</a:t>
            </a:r>
            <a:r>
              <a:rPr lang="en-IN" dirty="0"/>
              <a:t>rinivas M.N. : Social Change in Modern India, University of California</a:t>
            </a:r>
          </a:p>
          <a:p>
            <a:r>
              <a:rPr lang="en-IN" dirty="0"/>
              <a:t>Press, 1966.</a:t>
            </a:r>
          </a:p>
          <a:p>
            <a:r>
              <a:rPr lang="en-IN" dirty="0"/>
              <a:t>6. Bose N.K. : Tribal Life in India , 1971.</a:t>
            </a:r>
          </a:p>
          <a:p>
            <a:r>
              <a:rPr lang="en-IN" dirty="0"/>
              <a:t>7. Desai A.R.: National Integration and Religion Sociological Bulletin, Vol.</a:t>
            </a:r>
          </a:p>
          <a:p>
            <a:r>
              <a:rPr lang="en-IN" dirty="0"/>
              <a:t>12,983.</a:t>
            </a:r>
          </a:p>
          <a:p>
            <a:r>
              <a:rPr lang="en-IN" dirty="0"/>
              <a:t>8. Desai A.R. : Rural Sociology In India Popular, 1994 (Re-print).</a:t>
            </a:r>
          </a:p>
          <a:p>
            <a:r>
              <a:rPr lang="en-IN" dirty="0"/>
              <a:t>9. Kir Dhananjay : Aamachya Samajik Krantiche Janak- Mahatama Jotiba</a:t>
            </a:r>
          </a:p>
          <a:p>
            <a:r>
              <a:rPr lang="en-IN" dirty="0"/>
              <a:t>Phule.</a:t>
            </a:r>
          </a:p>
          <a:p>
            <a:r>
              <a:rPr lang="en-IN" dirty="0"/>
              <a:t>10. Kir Dhananjay : Dr. Babasaheb Aambedkar- Chritragranth.</a:t>
            </a:r>
          </a:p>
          <a:p>
            <a:r>
              <a:rPr lang="en-IN" dirty="0"/>
              <a:t>11. Kir Dhananjay: Chhatrapati Shahu- A Royal Revolutionary</a:t>
            </a:r>
            <a:r>
              <a:rPr lang="en-IN" dirty="0" smtClean="0"/>
              <a:t>.</a:t>
            </a:r>
          </a:p>
          <a:p>
            <a:r>
              <a:rPr lang="en-US" dirty="0" smtClean="0"/>
              <a:t>Vilas Sangave: Rajarshee Chhatrapati Shahu Maharaj: Karya va Prabhav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D44A6-FED7-4CF0-8749-2EC966F2B422}" type="slidenum">
              <a:rPr lang="en-IN" smtClean="0"/>
              <a:pPr/>
              <a:t>9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429</Words>
  <Application>Microsoft Office PowerPoint</Application>
  <PresentationFormat>On-screen Show (4:3)</PresentationFormat>
  <Paragraphs>66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B.A. – II SOCIOLOGY  SEMESTER- III PAPER NO.III   STRUCTURE OF INDIAN SOCIETY</vt:lpstr>
      <vt:lpstr>PowerPoint Presentation</vt:lpstr>
      <vt:lpstr>PowerPoint Presentation</vt:lpstr>
      <vt:lpstr>B.A. – II Sociology Semester- IV Paper No.-V SOCIAL CHANGE IN INDIAN SOCIETY</vt:lpstr>
      <vt:lpstr>PowerPoint Presentation</vt:lpstr>
      <vt:lpstr>PowerPoint Presentation</vt:lpstr>
      <vt:lpstr>PowerPoint Presentation</vt:lpstr>
      <vt:lpstr>Books Recommended</vt:lpstr>
      <vt:lpstr>PowerPoint Presentation</vt:lpstr>
    </vt:vector>
  </TitlesOfParts>
  <Company>HCL Infosystems Limited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B.A. – II Sociology Semester- III Paper No.-III- Structure of Indian Society</dc:title>
  <dc:creator>PATIL</dc:creator>
  <cp:lastModifiedBy>admin</cp:lastModifiedBy>
  <cp:revision>46</cp:revision>
  <dcterms:created xsi:type="dcterms:W3CDTF">2014-08-18T04:04:17Z</dcterms:created>
  <dcterms:modified xsi:type="dcterms:W3CDTF">2021-08-04T05:43:10Z</dcterms:modified>
</cp:coreProperties>
</file>