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5" r:id="rId2"/>
    <p:sldId id="256" r:id="rId3"/>
    <p:sldId id="262" r:id="rId4"/>
    <p:sldId id="261" r:id="rId5"/>
    <p:sldId id="257" r:id="rId6"/>
    <p:sldId id="258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62118-8DFD-4CC3-B327-9B0040218496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C999-0F0E-406C-A94F-037A7701187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7430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C999-0F0E-406C-A94F-037A7701187A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666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C999-0F0E-406C-A94F-037A7701187A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9456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9856DD-3112-4295-8255-91209504B7BE}" type="datetimeFigureOut">
              <a:rPr lang="en-IN" smtClean="0"/>
              <a:pPr/>
              <a:t>25-06-2021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2E9874-41E8-4CFD-87A2-856E8AE184B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1"/>
            <a:ext cx="8229600" cy="52273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B- Oxidation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Bsc.II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ZOOLOGY DEPARTMENT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Miss </a:t>
            </a:r>
            <a:r>
              <a:rPr lang="en-US" dirty="0" err="1" smtClean="0">
                <a:solidFill>
                  <a:srgbClr val="00B050"/>
                </a:solidFill>
              </a:rPr>
              <a:t>Punam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Patil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2" y="116632"/>
            <a:ext cx="3931704" cy="441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975775" cy="213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2656"/>
            <a:ext cx="24860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5661248"/>
            <a:ext cx="529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r>
              <a:rPr lang="en-US" b="1" dirty="0" smtClean="0"/>
              <a:t> Oxidation of saturated  even number fatty acids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1214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84" y="0"/>
            <a:ext cx="5301384" cy="19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20" y="1990724"/>
            <a:ext cx="8746060" cy="359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9492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Fatty acid entry into mitochondrion via the acyl carnitine/carnitine transporter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28642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71205"/>
            <a:ext cx="5409778" cy="505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58772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One acetyl CoA through TCA cycle gives 3NADH, 1FADH2 and 1 GTP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23610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483" y="22514"/>
            <a:ext cx="52387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56" y="1914841"/>
            <a:ext cx="50292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5" y="645045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Oxidation of monounsaturated fatty acid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5993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3933947" cy="362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61" y="3933056"/>
            <a:ext cx="4149971" cy="284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97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Oxidation of polyunsaturated fatty acid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2806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76928"/>
            <a:ext cx="7435503" cy="685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850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274251" cy="635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040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03944" y="332656"/>
            <a:ext cx="3713624" cy="5747717"/>
            <a:chOff x="2703944" y="332656"/>
            <a:chExt cx="3713624" cy="574771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968" y="332656"/>
              <a:ext cx="3657600" cy="408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3944" y="3861048"/>
              <a:ext cx="3676650" cy="221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259632" y="62373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Difference between mitochondrial and </a:t>
            </a:r>
            <a:r>
              <a:rPr lang="en-US" b="1" dirty="0" err="1" smtClean="0"/>
              <a:t>peroxisomal</a:t>
            </a:r>
            <a:r>
              <a:rPr lang="en-US" b="1" dirty="0" smtClean="0"/>
              <a:t> </a:t>
            </a:r>
            <a:r>
              <a:rPr lang="el-GR" b="1" dirty="0" smtClean="0"/>
              <a:t>β</a:t>
            </a:r>
            <a:r>
              <a:rPr lang="en-US" b="1" dirty="0" smtClean="0"/>
              <a:t> oxidation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33935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541</TotalTime>
  <Words>52</Words>
  <Application>Microsoft Office PowerPoint</Application>
  <PresentationFormat>On-screen Show (4:3)</PresentationFormat>
  <Paragraphs>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B- Oxidation  Bsc.II ZOOLOGY DEPARTMENT  Miss Punam Patil.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12</cp:revision>
  <dcterms:created xsi:type="dcterms:W3CDTF">2014-02-20T18:50:26Z</dcterms:created>
  <dcterms:modified xsi:type="dcterms:W3CDTF">2021-06-25T08:21:00Z</dcterms:modified>
</cp:coreProperties>
</file>