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3444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9449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24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258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138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9045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9149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9763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761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468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771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A9C6-289B-4F65-95C0-A08A9A5FE48E}" type="datetimeFigureOut">
              <a:rPr lang="en-IN" smtClean="0"/>
              <a:pPr/>
              <a:t>07-12-2019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FD36-B500-4A22-98D2-D05B7494AFB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254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Department  of Zoology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Miss </a:t>
            </a:r>
            <a:r>
              <a:rPr lang="en-US" dirty="0" err="1" smtClean="0">
                <a:solidFill>
                  <a:srgbClr val="00B0F0"/>
                </a:solidFill>
              </a:rPr>
              <a:t>Kusarkar</a:t>
            </a:r>
            <a:r>
              <a:rPr lang="en-US" dirty="0" smtClean="0">
                <a:solidFill>
                  <a:srgbClr val="00B0F0"/>
                </a:solidFill>
              </a:rPr>
              <a:t> S.P.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Bsc.III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321" y="764704"/>
            <a:ext cx="912688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199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04664"/>
            <a:ext cx="5184576" cy="543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3063" y="3789040"/>
            <a:ext cx="4644008" cy="25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908720"/>
            <a:ext cx="405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Cyclic pathway of prostaglandin synthesis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03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392488" cy="334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4085" y="3068960"/>
            <a:ext cx="442106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39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777" y="996574"/>
            <a:ext cx="8080746" cy="420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88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Department  of Zoology  Miss Kusarkar S.P.  Bsc.III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4</cp:revision>
  <dcterms:created xsi:type="dcterms:W3CDTF">2015-03-07T04:19:13Z</dcterms:created>
  <dcterms:modified xsi:type="dcterms:W3CDTF">2019-12-07T10:36:31Z</dcterms:modified>
</cp:coreProperties>
</file>