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4" r:id="rId2"/>
    <p:sldId id="267" r:id="rId3"/>
    <p:sldId id="281" r:id="rId4"/>
    <p:sldId id="283" r:id="rId5"/>
    <p:sldId id="268" r:id="rId6"/>
    <p:sldId id="286" r:id="rId7"/>
    <p:sldId id="262" r:id="rId8"/>
    <p:sldId id="287" r:id="rId9"/>
    <p:sldId id="263" r:id="rId10"/>
    <p:sldId id="288" r:id="rId11"/>
    <p:sldId id="289" r:id="rId12"/>
    <p:sldId id="290" r:id="rId13"/>
    <p:sldId id="257" r:id="rId14"/>
    <p:sldId id="258" r:id="rId15"/>
    <p:sldId id="259" r:id="rId16"/>
    <p:sldId id="264" r:id="rId17"/>
    <p:sldId id="278" r:id="rId18"/>
    <p:sldId id="271" r:id="rId19"/>
    <p:sldId id="272" r:id="rId20"/>
    <p:sldId id="273" r:id="rId21"/>
    <p:sldId id="282" r:id="rId22"/>
    <p:sldId id="274" r:id="rId23"/>
    <p:sldId id="275" r:id="rId24"/>
    <p:sldId id="279" r:id="rId25"/>
    <p:sldId id="280" r:id="rId26"/>
    <p:sldId id="276" r:id="rId27"/>
    <p:sldId id="277" r:id="rId28"/>
    <p:sldId id="285" r:id="rId29"/>
    <p:sldId id="260" r:id="rId30"/>
    <p:sldId id="256" r:id="rId31"/>
    <p:sldId id="26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6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80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5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4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2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47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3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0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9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5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1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3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1"/>
            <a:ext cx="518159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73182"/>
            <a:ext cx="876299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ZOOLOGY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PAPER VIII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APPLIED ZOOLOGY I </a:t>
            </a:r>
          </a:p>
          <a:p>
            <a:pPr algn="ctr"/>
            <a:endParaRPr lang="en-US" dirty="0">
              <a:latin typeface="Arial Black" pitchFamily="34" charset="0"/>
              <a:cs typeface="Aharoni" pitchFamily="2" charset="-79"/>
            </a:endParaRP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Unit 2- Epidemiology of diseases: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Transmission , Prevention and Control of TYPHOID</a:t>
            </a:r>
          </a:p>
          <a:p>
            <a:endParaRPr lang="en-IN" dirty="0">
              <a:solidFill>
                <a:srgbClr val="FF0066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0" y="42672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Black" pitchFamily="34" charset="0"/>
              </a:rPr>
              <a:t>By </a:t>
            </a:r>
          </a:p>
          <a:p>
            <a:r>
              <a:rPr lang="en-US" sz="2000" b="1" dirty="0">
                <a:latin typeface="Arial Black" pitchFamily="34" charset="0"/>
              </a:rPr>
              <a:t>Dr. </a:t>
            </a:r>
            <a:r>
              <a:rPr lang="en-US" sz="2000" b="1" dirty="0" err="1">
                <a:latin typeface="Arial Black" pitchFamily="34" charset="0"/>
              </a:rPr>
              <a:t>Pratiksha</a:t>
            </a:r>
            <a:r>
              <a:rPr lang="en-US" sz="2000" b="1" dirty="0">
                <a:latin typeface="Arial Black" pitchFamily="34" charset="0"/>
              </a:rPr>
              <a:t>  </a:t>
            </a:r>
            <a:r>
              <a:rPr lang="en-US" sz="2000" b="1" dirty="0" err="1">
                <a:latin typeface="Arial Black" pitchFamily="34" charset="0"/>
              </a:rPr>
              <a:t>Bhandare</a:t>
            </a:r>
            <a:r>
              <a:rPr lang="en-US" sz="2000" b="1" dirty="0">
                <a:latin typeface="Arial Black" pitchFamily="34" charset="0"/>
              </a:rPr>
              <a:t>.</a:t>
            </a:r>
            <a:endParaRPr lang="en-IN" sz="20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063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1"/>
            <a:ext cx="7620000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155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1"/>
            <a:ext cx="7696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211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8001000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937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7763"/>
            <a:ext cx="73914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114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7763"/>
            <a:ext cx="79248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375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610600" cy="60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223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59427"/>
            <a:ext cx="8610600" cy="571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36097"/>
            <a:ext cx="6858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Pathophysiology</a:t>
            </a:r>
          </a:p>
        </p:txBody>
      </p:sp>
    </p:spTree>
    <p:extLst>
      <p:ext uri="{BB962C8B-B14F-4D97-AF65-F5344CB8AC3E}">
        <p14:creationId xmlns:p14="http://schemas.microsoft.com/office/powerpoint/2010/main" val="3860468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7772400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613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1"/>
            <a:ext cx="7848600" cy="494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938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1"/>
            <a:ext cx="7391399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989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077200" cy="56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60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467600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554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077200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841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6962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037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387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7763"/>
            <a:ext cx="7467600" cy="487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456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7763"/>
            <a:ext cx="8001000" cy="494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867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7763"/>
            <a:ext cx="7010399" cy="502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593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1"/>
            <a:ext cx="7543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340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72400" cy="556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818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078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7763"/>
            <a:ext cx="70866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519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19999" cy="56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569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140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924800" cy="56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408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848600" cy="56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596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772400" cy="508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026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7924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658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1"/>
            <a:ext cx="769619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266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147763"/>
            <a:ext cx="4495801" cy="39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7764"/>
            <a:ext cx="3886200" cy="402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788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114</TotalTime>
  <Words>26</Words>
  <Application>Microsoft Office PowerPoint</Application>
  <PresentationFormat>On-screen Show (4:3)</PresentationFormat>
  <Paragraphs>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Pratiksha</dc:creator>
  <cp:lastModifiedBy>Unknown User</cp:lastModifiedBy>
  <cp:revision>16</cp:revision>
  <dcterms:created xsi:type="dcterms:W3CDTF">2006-08-16T00:00:00Z</dcterms:created>
  <dcterms:modified xsi:type="dcterms:W3CDTF">2021-06-23T07:08:52Z</dcterms:modified>
</cp:coreProperties>
</file>