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70" r:id="rId11"/>
    <p:sldId id="268" r:id="rId12"/>
    <p:sldId id="269" r:id="rId13"/>
    <p:sldId id="28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71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FF0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48" autoAdjust="0"/>
  </p:normalViewPr>
  <p:slideViewPr>
    <p:cSldViewPr>
      <p:cViewPr>
        <p:scale>
          <a:sx n="70" d="100"/>
          <a:sy n="70" d="100"/>
        </p:scale>
        <p:origin x="-130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9EAF5-CD95-4BD4-AC9A-B0222B5D6F03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F7101-9C15-4F50-9E07-20F2ED294A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7101-9C15-4F50-9E07-20F2ED294A8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7101-9C15-4F50-9E07-20F2ED294A8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7101-9C15-4F50-9E07-20F2ED294A8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7101-9C15-4F50-9E07-20F2ED294A8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7101-9C15-4F50-9E07-20F2ED294A8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7101-9C15-4F50-9E07-20F2ED294A80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F7101-9C15-4F50-9E07-20F2ED294A80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B7B5BA-7BF4-4693-B25B-A3E8DFC08B16}" type="datetimeFigureOut">
              <a:rPr lang="en-US" smtClean="0"/>
              <a:pPr/>
              <a:t>03/02/2014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C7381D-6980-4BE9-9E14-149B4A55908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752600"/>
            <a:ext cx="8458200" cy="1107996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Algerian" pitchFamily="82" charset="0"/>
              </a:rPr>
              <a:t>Electroplating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43400" y="4800600"/>
            <a:ext cx="4191000" cy="523220"/>
          </a:xfrm>
          <a:prstGeom prst="rect">
            <a:avLst/>
          </a:prstGeom>
          <a:ln>
            <a:solidFill>
              <a:schemeClr val="accent2"/>
            </a:solidFill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Elephant" pitchFamily="18" charset="0"/>
                <a:cs typeface="Arial" pitchFamily="34" charset="0"/>
              </a:rPr>
              <a:t>Prof. Ajay N. Ambhore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lephant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305800" cy="369331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Cathode efficiency &gt; Anode efficiency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bath become poorer in metal content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Anode efficiency &gt; Cathode efficiency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bath become rich in metal content</a:t>
            </a: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4038600"/>
            <a:ext cx="8458200" cy="19534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Required proper control of both the efficiencies so that proper control of discharge of ions &amp; crystal growth is maintain and is done by proper current densities</a:t>
            </a:r>
            <a:endParaRPr lang="en-US" sz="2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2400" y="533400"/>
            <a:ext cx="8534400" cy="646331"/>
          </a:xfrm>
          <a:prstGeom prst="rect">
            <a:avLst/>
          </a:prstGeom>
          <a:ln>
            <a:noFill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Basic principal of Electroplating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28600" y="1828800"/>
            <a:ext cx="4523867" cy="523220"/>
          </a:xfrm>
          <a:prstGeom prst="rect">
            <a:avLst/>
          </a:prstGeom>
          <a:ln>
            <a:noFill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CIRRENT DENSITT [C.D.]:-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" y="2743200"/>
            <a:ext cx="85344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Amperes per unit area of electrode surface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A/sq. or A/dm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Low CD - slow ion discharge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uniform &amp; coarsely 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crystalline deposition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Increasing CD - increase nuclei formation rate –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more fine grained deposition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52400" y="809685"/>
            <a:ext cx="8477772" cy="4524315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Very high CD - solution in the vicinity of the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cathode will be depleted in the ion required for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discharge and hence the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crystals will tend to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grow outwards towards higher concentration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region due to which deposit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consist of trees,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nodules and protruding crystals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4800" y="4953000"/>
            <a:ext cx="64251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Limiting value of CD must required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990600"/>
            <a:ext cx="8458200" cy="267765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CD exceed limiting value for given electrolyte along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with the deposition of metal hydrogen will be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evolve - interferes the crystal growth - rough, porous,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spongy, black deposition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52400" y="381000"/>
            <a:ext cx="8534400" cy="584775"/>
          </a:xfrm>
          <a:prstGeom prst="rect">
            <a:avLst/>
          </a:prstGeom>
          <a:ln>
            <a:noFill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Nature and Concentration of Electrolyte: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28600" y="1447800"/>
            <a:ext cx="84582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Effect found to be complimentary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Effect is uncertain on the rate of nuclei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formation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Increase in concentration - firm &amp; adherent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deposition i.e. improvement in deposition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28601" y="902017"/>
            <a:ext cx="8382000" cy="4431983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Large no. of ions in concentration solution </a:t>
            </a: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favors the formation of fresh nuclei</a:t>
            </a: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Increasing in concentration decrease the rate of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formation of nuclei but increase in the rate of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growth of crystals over the cathode surface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57200" y="685800"/>
            <a:ext cx="82296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Low metal ion concentration is required for fine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grained deposition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Reduction of metal ion concentration-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of dil. Solution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of complex salt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of common ion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28600" y="228600"/>
            <a:ext cx="8458200" cy="646331"/>
          </a:xfrm>
          <a:prstGeom prst="rect">
            <a:avLst/>
          </a:prstGeom>
          <a:ln>
            <a:noFill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Properties of Electrolyte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04800" y="1295400"/>
            <a:ext cx="8305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Highly soluble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High conductivity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Resist atm. Oxidation or hydrolysis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Dissolve anode easily produce compact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adherent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deposition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52400" y="228600"/>
            <a:ext cx="8534400" cy="584775"/>
          </a:xfrm>
          <a:prstGeom prst="rect">
            <a:avLst/>
          </a:prstGeom>
          <a:ln>
            <a:noFill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Temperature: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447800"/>
            <a:ext cx="8382000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en-US" sz="32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Effect of increase of temp.</a:t>
            </a:r>
            <a:endParaRPr lang="en-US" sz="3200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28600" y="2438400"/>
            <a:ext cx="807041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Diffusion is favor -  inhabit rough &amp; spongy </a:t>
            </a: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deposition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 high CD</a:t>
            </a: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Favoring a coarse deposition by increasing </a:t>
            </a:r>
          </a:p>
          <a:p>
            <a:pPr marL="514350" marR="0" lvl="0" indent="-5143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rate of crystal growth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52400" y="228600"/>
            <a:ext cx="811472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Increasing in temp. - decrease hydrogen over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voltage and facile the evolution of gas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Precipitation of  basic salt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04800" y="3886200"/>
            <a:ext cx="80159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Moderate temp. first effect predominate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Increasing temp. - second effect predominate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533400"/>
            <a:ext cx="792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Electroplating - Branch of electrometallurgy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1752600"/>
            <a:ext cx="739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Art of deposition or coating of metals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4800" y="2971800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Takes place by the process of electrolysis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4267200"/>
            <a:ext cx="75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Coating of metallic as well as nonmetallic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57620" y="5334000"/>
            <a:ext cx="738375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Electro-chemical treatment may be given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getting the finishing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905000" y="228600"/>
            <a:ext cx="5410200" cy="52322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Moderate temp. [hot/warm]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28600" y="1600200"/>
            <a:ext cx="805861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R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Help in using high CD &amp; high conc. 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By increasing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solubility of salt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R" startAt="2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Increase in conductivity - lowers the cost of 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electricity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143000" y="304800"/>
            <a:ext cx="6858000" cy="584775"/>
          </a:xfrm>
          <a:prstGeom prst="rect">
            <a:avLst/>
          </a:prstGeom>
          <a:ln>
            <a:noFill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Colloidal Matter  [Addition agents]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8600" y="121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Use for perfect deposition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28600" y="2057400"/>
            <a:ext cx="866615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Ex. Gelatin, gum, rubber, alkaloids, day-stuffs, sugar etc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28600" y="2971800"/>
            <a:ext cx="861646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Action is specific and depends upon nature of metal and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electrolyte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28600" y="4267200"/>
            <a:ext cx="870623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Presence of small amount of colloidal matter often result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in smooth, fine grained and microcrystalline deposition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5638800"/>
            <a:ext cx="6705682" cy="73866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excess -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loose &amp; powdery deposition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0" y="304800"/>
            <a:ext cx="8458200" cy="823752"/>
          </a:xfrm>
          <a:prstGeom prst="rect">
            <a:avLst/>
          </a:prstGeom>
          <a:ln>
            <a:noFill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Electrolyte :- [Nature of Anion]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1676400"/>
            <a:ext cx="845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Deposition depends on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the nature of the anion of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the electrolyte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Ex.– Rough deposition of Pb from lead nitrate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solution but smooth deposition from silicon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fluoride solution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534400" cy="590931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Nature of the deposition may be affected by the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valence state of the metal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Ex.:- Deposition of Pb: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spongy in plumbic solution (IV Pb)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Crystalline in plumbous solution (II Pb)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Different behavior of different electrolyte due to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possibility of formation of colloidal matter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228600"/>
            <a:ext cx="6858000" cy="830997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Basic Metal and Throwing Property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382000" cy="526297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Basic metal used as cathode –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Affect external form of deposited metal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Affect on crystal growth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Throwing Property:-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property of a solution by virtue of which relatively uniform deposit of metal may be obtain on a cathode of irregular shape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534400" cy="609397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Factors on which the Throwing Property depends: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n-US" sz="32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rate of increase of cathode potential with current density:-</a:t>
            </a:r>
          </a:p>
          <a:p>
            <a:pPr marL="514350" lvl="0" indent="-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Colloidal matter increase Throwing Property</a:t>
            </a:r>
          </a:p>
          <a:p>
            <a:pPr marL="514350" lvl="0" indent="-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Increase in Temp. &amp; Agitation decrease Throwing Property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8458200" cy="452431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b) </a:t>
            </a:r>
            <a:r>
              <a:rPr lang="en-US" sz="32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Conductance of Solution:-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Solution of good or high conductance improve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   the Throwing Property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 smtClean="0"/>
          </a:p>
          <a:p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Distance between Anode and cathode:-</a:t>
            </a:r>
          </a:p>
          <a:p>
            <a:endParaRPr lang="en-US" sz="2800" u="sng" dirty="0" smtClean="0"/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Placing of anode and cathode is important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305800" cy="52322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 or Hydrogen ion concentration: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9801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143001"/>
            <a:ext cx="8286243" cy="547842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Highly acidic solution – fine and bright deposition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Warning for cracking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Metal at the top of emf series – more active – deposit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with difficulty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Ex.- </a:t>
            </a:r>
            <a:r>
              <a:rPr lang="en-US" sz="2800" dirty="0" smtClean="0">
                <a:solidFill>
                  <a:srgbClr val="C00000"/>
                </a:solidFill>
              </a:rPr>
              <a:t>H</a:t>
            </a:r>
            <a:r>
              <a:rPr lang="en-US" sz="2800" baseline="30000" dirty="0" smtClean="0">
                <a:solidFill>
                  <a:srgbClr val="C00000"/>
                </a:solidFill>
              </a:rPr>
              <a:t>+</a:t>
            </a:r>
            <a:r>
              <a:rPr lang="en-US" sz="2800" dirty="0" smtClean="0">
                <a:solidFill>
                  <a:srgbClr val="C00000"/>
                </a:solidFill>
              </a:rPr>
              <a:t> present  in the bath deposit easily than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</a:rPr>
              <a:t>       those ion of any metal above H</a:t>
            </a:r>
            <a:r>
              <a:rPr lang="en-US" sz="2800" baseline="30000" dirty="0" smtClean="0">
                <a:solidFill>
                  <a:srgbClr val="C00000"/>
                </a:solidFill>
              </a:rPr>
              <a:t>+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374408" cy="526297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Zn deposited in acidic medium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Fe or Ni deposited in neutral medium 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Cu deposited in acidic medium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 pH mainly use when the electrolytic solution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   contain two or more ion and want to discharge 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   simultaneously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381000"/>
            <a:ext cx="4725974" cy="58477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Agitation or Circulation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752600"/>
            <a:ext cx="8438529" cy="440120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 continuous and uniform deposition through the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solution</a:t>
            </a: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Circulation – stirring or rotating cathode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Conc. Of metal ion low/ high in the vicinity of cathode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in absence of agitation</a:t>
            </a: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Agitation sweep away the gas evolved on the surface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of cathode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228600" y="6858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PURPOSES</a:t>
            </a:r>
            <a:endParaRPr kumimoji="0" lang="en-US" sz="32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28600" y="19812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Pleasing appearance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228600" y="29718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Protection from corrosion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28600" y="39624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Resistance to wear and tear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52400" y="5105400"/>
            <a:ext cx="861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Military problems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077200" cy="35394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endParaRPr lang="en-US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Disadvantages of Agitation:-</a:t>
            </a:r>
          </a:p>
          <a:p>
            <a:pPr algn="ctr">
              <a:buFont typeface="Wingdings" pitchFamily="2" charset="2"/>
              <a:buChar char="Ø"/>
            </a:pPr>
            <a:endParaRPr lang="en-US" sz="2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Insoluble impurities  come on the surface of cathode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Favor the formation of carbonate in cyanide solution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Decrease throwing property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828800"/>
            <a:ext cx="7924800" cy="35394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 some cases like bent cathode or cavity scale, the behavior of the solution is decided by the extent to which the cathode is covered and called covering property</a:t>
            </a:r>
          </a:p>
          <a:p>
            <a:endParaRPr lang="en-US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Related to the throwing property at low CD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7400" y="304800"/>
            <a:ext cx="4419600" cy="58477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Covering power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04800"/>
            <a:ext cx="5715000" cy="58477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Important point in electroplating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8896987" cy="397031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Nature of cathode, anode, &amp; their potential, position of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metal in emf series, hydrogen over-voltage</a:t>
            </a: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Nature and concentration of electrolyte, its conductance, </a:t>
            </a:r>
          </a:p>
          <a:p>
            <a:pPr marL="514350" indent="-514350"/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temperature of bath, addition agent, agitation</a:t>
            </a:r>
          </a:p>
          <a:p>
            <a:pPr marL="514350" indent="-514350"/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Proper control of CD, voltage, time of passing current,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rate of nucleation &amp; crystal growth,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thickness of deposit &amp; throwing power of solution</a:t>
            </a:r>
            <a:endParaRPr lang="en-US" sz="28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5791200" cy="58477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Cleaning of metal surface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905000"/>
            <a:ext cx="8036174" cy="310854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Surface covered with grease, oil, dust &amp; rust partials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Surface free from foreign matter 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avoid improper or bad deposition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</a:rPr>
              <a:t>Involve two steps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81000"/>
            <a:ext cx="5562600" cy="58477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Removal of grease or oil :-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8646919" cy="48320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By using alkali [NaOH/KOH] converted in to insoluble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soap</a:t>
            </a: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Wash with Gasoline, Benzene or CCl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Vapors of Benzene or CCl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condense on the surface</a:t>
            </a: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Electrolytic process – cathode[article] immersed in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alkaline solution at high CD &amp; 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50-60</a:t>
            </a: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 – evolve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H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gas and remove grease</a:t>
            </a: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381000"/>
            <a:ext cx="5105400" cy="58477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Removal of oxide or dust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371600"/>
            <a:ext cx="8229600" cy="526297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By the action of mineral acid [HCL, H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– evolution of H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 gas – remove oxide film –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called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PICKLING</a:t>
            </a: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Anode [article] immersed in acidic solution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(30% H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 at 60</a:t>
            </a: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 &amp; at high CD for 10-15 min.]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– remove impurities – followed by pickling using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H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called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BRIGHT DEEPING</a:t>
            </a: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Sand blasting, wire brushes, electrolytic polishing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04800"/>
            <a:ext cx="6400800" cy="58477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Electroplating Equipment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447800"/>
            <a:ext cx="3914854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of current</a:t>
            </a:r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14600"/>
            <a:ext cx="8382000" cy="35394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Used very low voltage direct current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About 6-12 volt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Necessary to generate direct current at the plating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current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143000"/>
            <a:ext cx="8382000" cy="138499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Distribution of current over rectangular bus-bar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Because of high conductivity usually cu bar use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4073551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Distribution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of current</a:t>
            </a:r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352800"/>
            <a:ext cx="5896166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Electrical measuring instrument</a:t>
            </a:r>
            <a:endParaRPr lang="en-US" sz="32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343400"/>
            <a:ext cx="8305800" cy="138499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regulate CD properly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Ammeter, voltmeter, etc.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5037726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Tank [Electroplating Bath]</a:t>
            </a:r>
            <a:endParaRPr lang="en-US" sz="32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8305800" cy="35394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Wooden tank – for rinse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Steal tank – for alkaline solution &amp; cleaner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Lead lined  tank – for bath containing chromic acid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and H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Rubber lined tank – for natural and acid solution bath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2244332" cy="5847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Agitation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9144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For keep uniform concentration of metal ion &amp;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permit high CD</a:t>
            </a: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Usually by air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Disadvantage – rough deposition due to sediment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810000"/>
            <a:ext cx="4847802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Circulation and filtration</a:t>
            </a:r>
            <a:r>
              <a:rPr lang="en-US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648200"/>
            <a:ext cx="8153400" cy="195386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 impure anode sludge form and accumulate at the bottom or in suspended form which required filtration of bath solution time to time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2438400" y="0"/>
            <a:ext cx="3657600" cy="646331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Electrolysis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21365" y="685800"/>
            <a:ext cx="743338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process in which electrical energy is used to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bring about the chemical change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28600" y="18288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Play an imp. role in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Electroplating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52400" y="26670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Potential difference through suitable electrolysis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28600" y="35052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Cathode - deposition of metallic 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228600" y="426720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Anode - formation of metallic 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304800" y="4953000"/>
            <a:ext cx="35076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Continues deposition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228600" y="5638800"/>
            <a:ext cx="65726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Need some special type of movement like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circulation or agitation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81000"/>
            <a:ext cx="4724400" cy="584775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Electroplating of Nickel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95400"/>
            <a:ext cx="3254417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Nature of cathode</a:t>
            </a:r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905000"/>
            <a:ext cx="8153400" cy="130753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Depending upon the nature of article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 by cleaning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657600"/>
            <a:ext cx="2906565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Nature of anode</a:t>
            </a:r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495800"/>
            <a:ext cx="8077200" cy="160043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Use 99% pure Ni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Efficiency checked by adding (NH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NH</a:t>
            </a:r>
            <a:r>
              <a:rPr lang="en-US" sz="28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Cl,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or NaCl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3260829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66"/>
                </a:solidFill>
              </a:rPr>
              <a:t> Bath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composition</a:t>
            </a:r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914400"/>
            <a:ext cx="8305800" cy="563231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Nickel ammonium sulphate mainly used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Ni</a:t>
            </a:r>
            <a:r>
              <a:rPr lang="en-US" sz="24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may be supplied by Nickel Chloride [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NiCl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6H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O]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and by basic Nickel Carbonate [NiCO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. Ni(OH)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Presence of Chloride increase anode corrosion and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basic Nickel Carbonate decrease acidity of solution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Ni salt contain the impurities like Zn, Cu and Fe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Neutralize the solution by NH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 Nickel Carbonate up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to the pH 6.7 to precipitate the impurities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Addition of (NH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Na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K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to increase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the conductivity of Nickel Sulphate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3831498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66"/>
                </a:solidFill>
              </a:rPr>
              <a:t> Optimum condition</a:t>
            </a:r>
            <a:endParaRPr lang="en-US" sz="2800" dirty="0">
              <a:solidFill>
                <a:srgbClr val="FF0066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1066800"/>
            <a:ext cx="8610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CD    –    For rapid work        –        2.5 to 10 A/dm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For normal work     –       2 A/dm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Temp. –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rapid work        –     45 to 65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For normal work     –     Room temp. or 40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 -   Plated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acidic solution [above H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series]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pH less than 4        –   deposition crack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pH above than 6.5  –   deposition become dark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Boric acid used to maintain between pH 5 to 6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28600" y="228601"/>
            <a:ext cx="335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Addition agent:-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04800" y="1524000"/>
            <a:ext cx="5081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odium formate, boric acid, etc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895600"/>
            <a:ext cx="3562194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Bright nickel plating</a:t>
            </a:r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114800"/>
            <a:ext cx="8229600" cy="138499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Coating on nickel plating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Mainly chromium deposition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3134191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Bath composition</a:t>
            </a:r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304800" y="762000"/>
            <a:ext cx="8610600" cy="583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Nickel sulphate – 250g (0.25Kg)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Cobalt sulphate – 15g (1.5 X 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Nickel chloride – 50g (5 x 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Sodium formate – 40g ( 4 X 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Boric acid – 30g ( 3 X 10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Kg)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Water- 1 lit. (1 dm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Temperature - 40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(313k)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Current density – 2 to 4 A/ dm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 – 4 to 4.5 boric acid maintain this pH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2577372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Application:- </a:t>
            </a:r>
            <a:endParaRPr lang="en-US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447800"/>
            <a:ext cx="8382000" cy="340811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Widely used in electroplating industries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Protective covering on steel, brass, Zn, etc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 plate for chromium plating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Repair wornout part in engineering 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28600"/>
            <a:ext cx="5009705" cy="584775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Electroplating</a:t>
            </a:r>
            <a:r>
              <a:rPr lang="en-US" sz="3200" dirty="0" smtClean="0">
                <a:solidFill>
                  <a:srgbClr val="0000FF"/>
                </a:solidFill>
              </a:rPr>
              <a:t> of chromium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Thin plating – for decoration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Thick plating – resistant to heat and corrosion [In Industries] 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743200"/>
            <a:ext cx="3164649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Nature of cathode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505200"/>
            <a:ext cx="3485891" cy="4616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Article used by cleaning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419600"/>
            <a:ext cx="2906565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Nature of anode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5257800"/>
            <a:ext cx="8153400" cy="113396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Pb or steel [pb preferably]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 pure Cr [high anode efficiency, high cost]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3599062" cy="5232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</a:rPr>
              <a:t> Bath composition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990600"/>
            <a:ext cx="8763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Mainly chromic trioxide (Cro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or chromic acid for Cr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ion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supply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Cro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&lt;===&gt;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(chromic acid)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dissociate at definite rate &amp; gives Cro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ion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Cro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valency of Cr is +6 which is reduced to +3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 cathode by libration of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077200" cy="555023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Cr</a:t>
            </a: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+6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+ 3e</a:t>
            </a: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−−→ Cr</a:t>
            </a: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800" baseline="30000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Cr</a:t>
            </a: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react with chromic acid in solution to form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chromic dichromate to avoid it tank is lined with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pb or glass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Cr</a:t>
            </a: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 oxidized to Cr</a:t>
            </a: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+6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 anode - to avoid it SO</a:t>
            </a:r>
            <a:r>
              <a:rPr lang="en-US" sz="2800" baseline="-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-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aseline="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may supply from H</a:t>
            </a:r>
            <a:r>
              <a:rPr lang="en-US" sz="2800" baseline="-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en-US" sz="2800" baseline="-300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228600" y="228600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Optimum condition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28600" y="990600"/>
            <a:ext cx="8153400" cy="195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CD – 10-25 A/dm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Temp. – 40 to 45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[Dull &amp; hard deposition at RT]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228600" y="327660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Precaution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52400" y="4038600"/>
            <a:ext cx="8680581" cy="26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During plating spray acid fumes in room due to libration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gas [at cathode] and 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gas [at anode] which is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harmful to the operator hence special ventilation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and medical checkup of the worker is essential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52400" y="228600"/>
            <a:ext cx="8610600" cy="1015663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Faraday’s Law of Electrolysis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[Quantitative Electrodeposition]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04800" y="2133600"/>
            <a:ext cx="8458200" cy="584775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First law of Electrolysis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28600" y="3429000"/>
            <a:ext cx="8305800" cy="1951496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Amount of substance deposition or dissolved at any electrode is directly proportional to the quantity of electricity passed through the electrolyte.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228600" y="228600"/>
            <a:ext cx="42963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Bright Chromium plating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28600" y="838200"/>
            <a:ext cx="7756290" cy="175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Cr plating porous and can’t give high resistant power to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5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corrosion hence not plated directly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Plated on Ni plating necessarily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28600" y="2895600"/>
            <a:ext cx="23577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Application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04800" y="3372302"/>
            <a:ext cx="8305800" cy="348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Widely use due to high resistance power and high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5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polish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Decorative articles like mirror, frames etc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Final finishing operation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Heavy and heard deposition mainly applicable in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5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engineering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228600" y="228600"/>
            <a:ext cx="6094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Anodizing [anodic oxidation of metal]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28600" y="838200"/>
            <a:ext cx="84582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Al and its alloy created considerable importance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Similar to electroplating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Gives oxide film on the surface of Al or its alloy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Polishing by thin coating and has ability to absorb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different color to make decorative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Al is made anode and oxidation takes place similar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manner to that of electroplating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During iodization 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evolve at anode which is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responsible for coating oxide film on anode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228600" y="228600"/>
            <a:ext cx="38427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Sulphuric acid process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28600" y="838200"/>
            <a:ext cx="8458200" cy="583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Cleaning by CCl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 benzene or by treatment in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alkaline solution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Lead lined or rubber lined tank are used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Lead lined – itself acts as cathode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Rubber lined – lead cathode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to 60% H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solution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[prepare from the water free from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Temp 15 to 30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CD 12 to 30 A/sq  12 to 16 volt for 10 to 15 min.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304800" y="152400"/>
            <a:ext cx="3482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Chromic acid process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04800" y="838200"/>
            <a:ext cx="8305800" cy="233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Cleaning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Bath – 3% chromic acid solution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5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[solution prepare from water free from </a:t>
            </a:r>
            <a:r>
              <a:rPr kumimoji="0" lang="en-US" sz="25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Temp - 40</a:t>
            </a:r>
            <a:r>
              <a:rPr kumimoji="0" lang="en-US" sz="25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0 to 50 volts for 40 min.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28600" y="3276600"/>
            <a:ext cx="3789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Anodizing on Mg metal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04800" y="3949383"/>
            <a:ext cx="8458200" cy="297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 4 to 4.8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10% Na</a:t>
            </a:r>
            <a:r>
              <a:rPr kumimoji="0" lang="en-US" sz="25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</a:t>
            </a:r>
            <a:r>
              <a:rPr kumimoji="0" lang="en-US" sz="25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25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</a:t>
            </a: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to 5% monosodium phosphate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CD 5 to 10 A/sq.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Temp - 50</a:t>
            </a:r>
            <a:r>
              <a:rPr kumimoji="0" lang="en-US" sz="25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5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Time 30 to 60 min.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228600" y="381000"/>
            <a:ext cx="41611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>
                <a:tab pos="395288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Application of anodizing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304800" y="1524000"/>
            <a:ext cx="8382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Protective and decorative film on Al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Thin film coating use in condenser and rectifier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Coating on Al and its alloy use as electrical insulator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5715000"/>
            <a:ext cx="2383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FF"/>
                </a:solidFill>
                <a:latin typeface="Algerian" pitchFamily="82" charset="0"/>
                <a:cs typeface="Times New Roman" pitchFamily="18" charset="0"/>
              </a:rPr>
              <a:t>THANK</a:t>
            </a:r>
            <a:r>
              <a:rPr lang="en-US" sz="2800" dirty="0" smtClean="0">
                <a:latin typeface="Algerian" pitchFamily="82" charset="0"/>
                <a:cs typeface="Times New Roman" pitchFamily="18" charset="0"/>
              </a:rPr>
              <a:t>    </a:t>
            </a:r>
            <a:r>
              <a:rPr lang="en-US" sz="2800" dirty="0" smtClean="0">
                <a:solidFill>
                  <a:srgbClr val="0000FF"/>
                </a:solidFill>
                <a:latin typeface="Algerian" pitchFamily="82" charset="0"/>
                <a:cs typeface="Times New Roman" pitchFamily="18" charset="0"/>
              </a:rPr>
              <a:t>YOU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381000" y="3124200"/>
            <a:ext cx="8288412" cy="3244158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When same quantity of electricity is passed through different electrolytes arranged in series, then weight of substance deposited at respective electrodes are proportional to their chemical equivalent weight.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04800"/>
            <a:ext cx="8458200" cy="1015663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Faraday’s Law of Electrolysis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[Quantitative Electrodeposition]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981200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3200" b="1" i="1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Second</a:t>
            </a:r>
            <a:r>
              <a:rPr kumimoji="0" lang="en-US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law of Electrolysis:</a:t>
            </a:r>
            <a:endParaRPr kumimoji="0" lang="en-US" sz="32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600" y="228600"/>
            <a:ext cx="8610600" cy="823752"/>
          </a:xfrm>
          <a:prstGeom prst="rect">
            <a:avLst/>
          </a:prstGeom>
          <a:ln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Cathode and Anode current efficiency </a:t>
            </a:r>
            <a:endParaRPr kumimoji="0" lang="en-US" sz="3600" i="0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228600" y="1371600"/>
            <a:ext cx="8534400" cy="74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Anode- Made by highly pure metal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04800" y="2286000"/>
            <a:ext cx="843371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maintain metal ion content constant soluble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anode is preferred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228600" y="3505200"/>
            <a:ext cx="6965368" cy="74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Article to be plated is made as cathode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04800" y="4419600"/>
            <a:ext cx="74286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Current supply (external source) 6-12 volt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high ampere current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304800" y="5780782"/>
            <a:ext cx="766344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Weight of the substance deposited depends 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upon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cathode &amp; anode efficiency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458200" cy="92333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Cathode and Anode current efficiency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133600"/>
            <a:ext cx="8229600" cy="12192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267200"/>
            <a:ext cx="7924800" cy="12954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81000" y="1143000"/>
            <a:ext cx="8534401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Anode &amp; Cathode efficiencies 100% in ideal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condition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Practically 90-95% when maintain metal ion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content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constant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787</TotalTime>
  <Words>2448</Words>
  <Application>Microsoft Office PowerPoint</Application>
  <PresentationFormat>On-screen Show (4:3)</PresentationFormat>
  <Paragraphs>451</Paragraphs>
  <Slides>54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121</cp:revision>
  <dcterms:created xsi:type="dcterms:W3CDTF">2013-03-08T12:56:44Z</dcterms:created>
  <dcterms:modified xsi:type="dcterms:W3CDTF">2014-02-03T06:37:42Z</dcterms:modified>
</cp:coreProperties>
</file>